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3.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80" r:id="rId1"/>
    <p:sldMasterId id="2147483781" r:id="rId2"/>
    <p:sldMasterId id="2147483782" r:id="rId3"/>
    <p:sldMasterId id="2147483783" r:id="rId4"/>
  </p:sldMasterIdLst>
  <p:notesMasterIdLst>
    <p:notesMasterId r:id="rId3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Lst>
  <p:sldSz cx="9144000" cy="5143500" type="screen16x9"/>
  <p:notesSz cx="6858000" cy="9144000"/>
  <p:embeddedFontLst>
    <p:embeddedFont>
      <p:font typeface="Bebas Neue" panose="020F0502020204030204" pitchFamily="34" charset="0"/>
      <p:regular r:id="rId35"/>
    </p:embeddedFont>
    <p:embeddedFont>
      <p:font typeface="DM Sans" panose="020F0502020204030204" pitchFamily="2" charset="0"/>
      <p:regular r:id="rId36"/>
      <p:bold r:id="rId37"/>
      <p:italic r:id="rId38"/>
      <p:boldItalic r:id="rId39"/>
    </p:embeddedFont>
    <p:embeddedFont>
      <p:font typeface="Poppins" panose="020B0502040204020203" pitchFamily="2" charset="0"/>
      <p:regular r:id="rId40"/>
      <p:bold r:id="rId41"/>
      <p:italic r:id="rId42"/>
      <p:boldItalic r:id="rId43"/>
    </p:embeddedFont>
    <p:embeddedFont>
      <p:font typeface="Poppins ExtraBold" panose="020B0502040204020203" pitchFamily="2" charset="0"/>
      <p:bold r:id="rId44"/>
      <p:boldItalic r:id="rId45"/>
    </p:embeddedFont>
    <p:embeddedFont>
      <p:font typeface="Raleway"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5.fntdata"/><Relationship Id="rId21" Type="http://schemas.openxmlformats.org/officeDocument/2006/relationships/slide" Target="slides/slide17.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0.fntdata"/><Relationship Id="rId52"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6.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2.fntdata"/><Relationship Id="rId49" Type="http://schemas.openxmlformats.org/officeDocument/2006/relationships/font" Target="fonts/font15.fntdata"/></Relationships>
</file>

<file path=ppt/media/image1.jpg>
</file>

<file path=ppt/media/image10.png>
</file>

<file path=ppt/media/image11.jpg>
</file>

<file path=ppt/media/image12.jpg>
</file>

<file path=ppt/media/image2.png>
</file>

<file path=ppt/media/image3.jpg>
</file>

<file path=ppt/media/image4.jp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3"/>
        <p:cNvGrpSpPr/>
        <p:nvPr/>
      </p:nvGrpSpPr>
      <p:grpSpPr>
        <a:xfrm>
          <a:off x="0" y="0"/>
          <a:ext cx="0" cy="0"/>
          <a:chOff x="0" y="0"/>
          <a:chExt cx="0" cy="0"/>
        </a:xfrm>
      </p:grpSpPr>
      <p:sp>
        <p:nvSpPr>
          <p:cNvPr id="2074" name="Google Shape;2074;gf1f102f22d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5" name="Google Shape;2075;gf1f102f22d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8"/>
        <p:cNvGrpSpPr/>
        <p:nvPr/>
      </p:nvGrpSpPr>
      <p:grpSpPr>
        <a:xfrm>
          <a:off x="0" y="0"/>
          <a:ext cx="0" cy="0"/>
          <a:chOff x="0" y="0"/>
          <a:chExt cx="0" cy="0"/>
        </a:xfrm>
      </p:grpSpPr>
      <p:sp>
        <p:nvSpPr>
          <p:cNvPr id="2189" name="Google Shape;2189;gf1f102f17f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0" name="Google Shape;2190;gf1f102f17f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5"/>
        <p:cNvGrpSpPr/>
        <p:nvPr/>
      </p:nvGrpSpPr>
      <p:grpSpPr>
        <a:xfrm>
          <a:off x="0" y="0"/>
          <a:ext cx="0" cy="0"/>
          <a:chOff x="0" y="0"/>
          <a:chExt cx="0" cy="0"/>
        </a:xfrm>
      </p:grpSpPr>
      <p:sp>
        <p:nvSpPr>
          <p:cNvPr id="2206" name="Google Shape;2206;g2b2abc49721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7" name="Google Shape;2207;g2b2abc4972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2"/>
        <p:cNvGrpSpPr/>
        <p:nvPr/>
      </p:nvGrpSpPr>
      <p:grpSpPr>
        <a:xfrm>
          <a:off x="0" y="0"/>
          <a:ext cx="0" cy="0"/>
          <a:chOff x="0" y="0"/>
          <a:chExt cx="0" cy="0"/>
        </a:xfrm>
      </p:grpSpPr>
      <p:sp>
        <p:nvSpPr>
          <p:cNvPr id="2213" name="Google Shape;2213;g2b2abc49721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4" name="Google Shape;2214;g2b2abc49721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9"/>
        <p:cNvGrpSpPr/>
        <p:nvPr/>
      </p:nvGrpSpPr>
      <p:grpSpPr>
        <a:xfrm>
          <a:off x="0" y="0"/>
          <a:ext cx="0" cy="0"/>
          <a:chOff x="0" y="0"/>
          <a:chExt cx="0" cy="0"/>
        </a:xfrm>
      </p:grpSpPr>
      <p:sp>
        <p:nvSpPr>
          <p:cNvPr id="2220" name="Google Shape;2220;g2b2abc49721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1" name="Google Shape;2221;g2b2abc4972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3"/>
        <p:cNvGrpSpPr/>
        <p:nvPr/>
      </p:nvGrpSpPr>
      <p:grpSpPr>
        <a:xfrm>
          <a:off x="0" y="0"/>
          <a:ext cx="0" cy="0"/>
          <a:chOff x="0" y="0"/>
          <a:chExt cx="0" cy="0"/>
        </a:xfrm>
      </p:grpSpPr>
      <p:sp>
        <p:nvSpPr>
          <p:cNvPr id="2234" name="Google Shape;2234;g2b2abc49721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5" name="Google Shape;2235;g2b2abc49721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0"/>
        <p:cNvGrpSpPr/>
        <p:nvPr/>
      </p:nvGrpSpPr>
      <p:grpSpPr>
        <a:xfrm>
          <a:off x="0" y="0"/>
          <a:ext cx="0" cy="0"/>
          <a:chOff x="0" y="0"/>
          <a:chExt cx="0" cy="0"/>
        </a:xfrm>
      </p:grpSpPr>
      <p:sp>
        <p:nvSpPr>
          <p:cNvPr id="2241" name="Google Shape;2241;gf8d8f7f297_0_189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2" name="Google Shape;2242;gf8d8f7f297_0_189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5"/>
        <p:cNvGrpSpPr/>
        <p:nvPr/>
      </p:nvGrpSpPr>
      <p:grpSpPr>
        <a:xfrm>
          <a:off x="0" y="0"/>
          <a:ext cx="0" cy="0"/>
          <a:chOff x="0" y="0"/>
          <a:chExt cx="0" cy="0"/>
        </a:xfrm>
      </p:grpSpPr>
      <p:sp>
        <p:nvSpPr>
          <p:cNvPr id="2246" name="Google Shape;2246;g31f7878934c_0_1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7" name="Google Shape;2247;g31f7878934c_0_1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0"/>
        <p:cNvGrpSpPr/>
        <p:nvPr/>
      </p:nvGrpSpPr>
      <p:grpSpPr>
        <a:xfrm>
          <a:off x="0" y="0"/>
          <a:ext cx="0" cy="0"/>
          <a:chOff x="0" y="0"/>
          <a:chExt cx="0" cy="0"/>
        </a:xfrm>
      </p:grpSpPr>
      <p:sp>
        <p:nvSpPr>
          <p:cNvPr id="2251" name="Google Shape;2251;g2b336827e8b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2" name="Google Shape;2252;g2b336827e8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1"/>
        <p:cNvGrpSpPr/>
        <p:nvPr/>
      </p:nvGrpSpPr>
      <p:grpSpPr>
        <a:xfrm>
          <a:off x="0" y="0"/>
          <a:ext cx="0" cy="0"/>
          <a:chOff x="0" y="0"/>
          <a:chExt cx="0" cy="0"/>
        </a:xfrm>
      </p:grpSpPr>
      <p:sp>
        <p:nvSpPr>
          <p:cNvPr id="2262" name="Google Shape;2262;g31f7878934c_0_27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3" name="Google Shape;2263;g31f7878934c_0_2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0"/>
        <p:cNvGrpSpPr/>
        <p:nvPr/>
      </p:nvGrpSpPr>
      <p:grpSpPr>
        <a:xfrm>
          <a:off x="0" y="0"/>
          <a:ext cx="0" cy="0"/>
          <a:chOff x="0" y="0"/>
          <a:chExt cx="0" cy="0"/>
        </a:xfrm>
      </p:grpSpPr>
      <p:sp>
        <p:nvSpPr>
          <p:cNvPr id="2271" name="Google Shape;2271;g31f7878934c_0_27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2" name="Google Shape;2272;g31f7878934c_0_2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9"/>
        <p:cNvGrpSpPr/>
        <p:nvPr/>
      </p:nvGrpSpPr>
      <p:grpSpPr>
        <a:xfrm>
          <a:off x="0" y="0"/>
          <a:ext cx="0" cy="0"/>
          <a:chOff x="0" y="0"/>
          <a:chExt cx="0" cy="0"/>
        </a:xfrm>
      </p:grpSpPr>
      <p:sp>
        <p:nvSpPr>
          <p:cNvPr id="2080" name="Google Shape;2080;gf8d8f7f297_0_187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1" name="Google Shape;2081;gf8d8f7f297_0_187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5"/>
        <p:cNvGrpSpPr/>
        <p:nvPr/>
      </p:nvGrpSpPr>
      <p:grpSpPr>
        <a:xfrm>
          <a:off x="0" y="0"/>
          <a:ext cx="0" cy="0"/>
          <a:chOff x="0" y="0"/>
          <a:chExt cx="0" cy="0"/>
        </a:xfrm>
      </p:grpSpPr>
      <p:sp>
        <p:nvSpPr>
          <p:cNvPr id="2276" name="Google Shape;2276;g31f7878934c_0_2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7" name="Google Shape;2277;g31f7878934c_0_2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1"/>
        <p:cNvGrpSpPr/>
        <p:nvPr/>
      </p:nvGrpSpPr>
      <p:grpSpPr>
        <a:xfrm>
          <a:off x="0" y="0"/>
          <a:ext cx="0" cy="0"/>
          <a:chOff x="0" y="0"/>
          <a:chExt cx="0" cy="0"/>
        </a:xfrm>
      </p:grpSpPr>
      <p:sp>
        <p:nvSpPr>
          <p:cNvPr id="2322" name="Google Shape;2322;g2d7e2abd3d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3" name="Google Shape;2323;g2d7e2abd3d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8"/>
        <p:cNvGrpSpPr/>
        <p:nvPr/>
      </p:nvGrpSpPr>
      <p:grpSpPr>
        <a:xfrm>
          <a:off x="0" y="0"/>
          <a:ext cx="0" cy="0"/>
          <a:chOff x="0" y="0"/>
          <a:chExt cx="0" cy="0"/>
        </a:xfrm>
      </p:grpSpPr>
      <p:sp>
        <p:nvSpPr>
          <p:cNvPr id="2329" name="Google Shape;2329;g2d7e2d4c38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0" name="Google Shape;2330;g2d7e2d4c3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5"/>
        <p:cNvGrpSpPr/>
        <p:nvPr/>
      </p:nvGrpSpPr>
      <p:grpSpPr>
        <a:xfrm>
          <a:off x="0" y="0"/>
          <a:ext cx="0" cy="0"/>
          <a:chOff x="0" y="0"/>
          <a:chExt cx="0" cy="0"/>
        </a:xfrm>
      </p:grpSpPr>
      <p:sp>
        <p:nvSpPr>
          <p:cNvPr id="2336" name="Google Shape;2336;g2d7e2d4c38e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7" name="Google Shape;2337;g2d7e2d4c38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2"/>
        <p:cNvGrpSpPr/>
        <p:nvPr/>
      </p:nvGrpSpPr>
      <p:grpSpPr>
        <a:xfrm>
          <a:off x="0" y="0"/>
          <a:ext cx="0" cy="0"/>
          <a:chOff x="0" y="0"/>
          <a:chExt cx="0" cy="0"/>
        </a:xfrm>
      </p:grpSpPr>
      <p:sp>
        <p:nvSpPr>
          <p:cNvPr id="2353" name="Google Shape;2353;g2d7e2d4c38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4" name="Google Shape;2354;g2d7e2d4c38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8"/>
        <p:cNvGrpSpPr/>
        <p:nvPr/>
      </p:nvGrpSpPr>
      <p:grpSpPr>
        <a:xfrm>
          <a:off x="0" y="0"/>
          <a:ext cx="0" cy="0"/>
          <a:chOff x="0" y="0"/>
          <a:chExt cx="0" cy="0"/>
        </a:xfrm>
      </p:grpSpPr>
      <p:sp>
        <p:nvSpPr>
          <p:cNvPr id="2359" name="Google Shape;2359;g2d7e2d4c38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0" name="Google Shape;2360;g2d7e2d4c38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4"/>
        <p:cNvGrpSpPr/>
        <p:nvPr/>
      </p:nvGrpSpPr>
      <p:grpSpPr>
        <a:xfrm>
          <a:off x="0" y="0"/>
          <a:ext cx="0" cy="0"/>
          <a:chOff x="0" y="0"/>
          <a:chExt cx="0" cy="0"/>
        </a:xfrm>
      </p:grpSpPr>
      <p:sp>
        <p:nvSpPr>
          <p:cNvPr id="2365" name="Google Shape;2365;g2d7e2d4c38e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6" name="Google Shape;2366;g2d7e2d4c38e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0"/>
        <p:cNvGrpSpPr/>
        <p:nvPr/>
      </p:nvGrpSpPr>
      <p:grpSpPr>
        <a:xfrm>
          <a:off x="0" y="0"/>
          <a:ext cx="0" cy="0"/>
          <a:chOff x="0" y="0"/>
          <a:chExt cx="0" cy="0"/>
        </a:xfrm>
      </p:grpSpPr>
      <p:sp>
        <p:nvSpPr>
          <p:cNvPr id="2371" name="Google Shape;2371;g2d7e2d4c38e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2" name="Google Shape;2372;g2d7e2d4c38e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6"/>
        <p:cNvGrpSpPr/>
        <p:nvPr/>
      </p:nvGrpSpPr>
      <p:grpSpPr>
        <a:xfrm>
          <a:off x="0" y="0"/>
          <a:ext cx="0" cy="0"/>
          <a:chOff x="0" y="0"/>
          <a:chExt cx="0" cy="0"/>
        </a:xfrm>
      </p:grpSpPr>
      <p:sp>
        <p:nvSpPr>
          <p:cNvPr id="2377" name="Google Shape;2377;g2d7e2d4c38e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8" name="Google Shape;2378;g2d7e2d4c38e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2"/>
        <p:cNvGrpSpPr/>
        <p:nvPr/>
      </p:nvGrpSpPr>
      <p:grpSpPr>
        <a:xfrm>
          <a:off x="0" y="0"/>
          <a:ext cx="0" cy="0"/>
          <a:chOff x="0" y="0"/>
          <a:chExt cx="0" cy="0"/>
        </a:xfrm>
      </p:grpSpPr>
      <p:sp>
        <p:nvSpPr>
          <p:cNvPr id="2383" name="Google Shape;2383;g2b2abc49721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4" name="Google Shape;2384;g2b2abc49721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0"/>
        <p:cNvGrpSpPr/>
        <p:nvPr/>
      </p:nvGrpSpPr>
      <p:grpSpPr>
        <a:xfrm>
          <a:off x="0" y="0"/>
          <a:ext cx="0" cy="0"/>
          <a:chOff x="0" y="0"/>
          <a:chExt cx="0" cy="0"/>
        </a:xfrm>
      </p:grpSpPr>
      <p:sp>
        <p:nvSpPr>
          <p:cNvPr id="2101" name="Google Shape;2101;g31f7878934c_0_5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2" name="Google Shape;2102;g31f7878934c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4"/>
        <p:cNvGrpSpPr/>
        <p:nvPr/>
      </p:nvGrpSpPr>
      <p:grpSpPr>
        <a:xfrm>
          <a:off x="0" y="0"/>
          <a:ext cx="0" cy="0"/>
          <a:chOff x="0" y="0"/>
          <a:chExt cx="0" cy="0"/>
        </a:xfrm>
      </p:grpSpPr>
      <p:sp>
        <p:nvSpPr>
          <p:cNvPr id="2125" name="Google Shape;2125;gf80e89a1ec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6" name="Google Shape;2126;gf80e89a1e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2"/>
        <p:cNvGrpSpPr/>
        <p:nvPr/>
      </p:nvGrpSpPr>
      <p:grpSpPr>
        <a:xfrm>
          <a:off x="0" y="0"/>
          <a:ext cx="0" cy="0"/>
          <a:chOff x="0" y="0"/>
          <a:chExt cx="0" cy="0"/>
        </a:xfrm>
      </p:grpSpPr>
      <p:sp>
        <p:nvSpPr>
          <p:cNvPr id="2153" name="Google Shape;2153;gf8d8f7f297_0_18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4" name="Google Shape;2154;gf8d8f7f297_0_18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9"/>
        <p:cNvGrpSpPr/>
        <p:nvPr/>
      </p:nvGrpSpPr>
      <p:grpSpPr>
        <a:xfrm>
          <a:off x="0" y="0"/>
          <a:ext cx="0" cy="0"/>
          <a:chOff x="0" y="0"/>
          <a:chExt cx="0" cy="0"/>
        </a:xfrm>
      </p:grpSpPr>
      <p:sp>
        <p:nvSpPr>
          <p:cNvPr id="2160" name="Google Shape;2160;g2b2abc49721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1" name="Google Shape;2161;g2b2abc49721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5"/>
        <p:cNvGrpSpPr/>
        <p:nvPr/>
      </p:nvGrpSpPr>
      <p:grpSpPr>
        <a:xfrm>
          <a:off x="0" y="0"/>
          <a:ext cx="0" cy="0"/>
          <a:chOff x="0" y="0"/>
          <a:chExt cx="0" cy="0"/>
        </a:xfrm>
      </p:grpSpPr>
      <p:sp>
        <p:nvSpPr>
          <p:cNvPr id="2166" name="Google Shape;2166;gf6db99a42b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7" name="Google Shape;2167;gf6db99a42b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2b2abc49721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2b2abc49721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7"/>
        <p:cNvGrpSpPr/>
        <p:nvPr/>
      </p:nvGrpSpPr>
      <p:grpSpPr>
        <a:xfrm>
          <a:off x="0" y="0"/>
          <a:ext cx="0" cy="0"/>
          <a:chOff x="0" y="0"/>
          <a:chExt cx="0" cy="0"/>
        </a:xfrm>
      </p:grpSpPr>
      <p:sp>
        <p:nvSpPr>
          <p:cNvPr id="2178" name="Google Shape;2178;g2b336827e8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9" name="Google Shape;2179;g2b336827e8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4.xml"/><Relationship Id="rId4" Type="http://schemas.openxmlformats.org/officeDocument/2006/relationships/hyperlink" Target="http://bit.ly/2TtBDfr" TargetMode="Externa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3.xml"/><Relationship Id="rId4" Type="http://schemas.openxmlformats.org/officeDocument/2006/relationships/hyperlink" Target="http://bit.ly/2TtBDfr" TargetMode="Externa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54413" y="1446750"/>
            <a:ext cx="6001200" cy="1840500"/>
          </a:xfrm>
          <a:prstGeom prst="rect">
            <a:avLst/>
          </a:prstGeom>
          <a:effectLst>
            <a:outerShdw blurRad="57150" dist="19050" dir="5400000" algn="bl" rotWithShape="0">
              <a:srgbClr val="000000">
                <a:alpha val="58000"/>
              </a:srgbClr>
            </a:outerShdw>
          </a:effectLst>
        </p:spPr>
        <p:txBody>
          <a:bodyPr spcFirstLastPara="1" wrap="square" lIns="91425" tIns="91425" rIns="91425" bIns="91425" anchor="ctr" anchorCtr="0">
            <a:noAutofit/>
          </a:bodyPr>
          <a:lstStyle>
            <a:lvl1pPr lvl="0" algn="ctr">
              <a:spcBef>
                <a:spcPts val="0"/>
              </a:spcBef>
              <a:spcAft>
                <a:spcPts val="0"/>
              </a:spcAft>
              <a:buSzPts val="5200"/>
              <a:buNone/>
              <a:defRPr sz="8500"/>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2275513" y="32872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flipH="1">
            <a:off x="7455475"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 name="Google Shape;12;p2"/>
          <p:cNvSpPr/>
          <p:nvPr/>
        </p:nvSpPr>
        <p:spPr>
          <a:xfrm rot="10800000" flipH="1">
            <a:off x="7862662"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 name="Google Shape;13;p2"/>
          <p:cNvSpPr/>
          <p:nvPr/>
        </p:nvSpPr>
        <p:spPr>
          <a:xfrm rot="10800000" flipH="1">
            <a:off x="7867788" y="11043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 name="Google Shape;14;p2"/>
          <p:cNvSpPr/>
          <p:nvPr/>
        </p:nvSpPr>
        <p:spPr>
          <a:xfrm flipH="1">
            <a:off x="8507086" y="814000"/>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 name="Google Shape;15;p2"/>
          <p:cNvSpPr/>
          <p:nvPr/>
        </p:nvSpPr>
        <p:spPr>
          <a:xfrm rot="-5400000" flipH="1">
            <a:off x="8277783" y="22950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 name="Google Shape;16;p2"/>
          <p:cNvSpPr/>
          <p:nvPr/>
        </p:nvSpPr>
        <p:spPr>
          <a:xfrm rot="10800000">
            <a:off x="7867788" y="239431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 name="Google Shape;17;p2"/>
          <p:cNvSpPr/>
          <p:nvPr/>
        </p:nvSpPr>
        <p:spPr>
          <a:xfrm flipH="1">
            <a:off x="7977986" y="2456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 name="Google Shape;18;p2"/>
          <p:cNvSpPr/>
          <p:nvPr/>
        </p:nvSpPr>
        <p:spPr>
          <a:xfrm rot="-5400000" flipH="1">
            <a:off x="7604886" y="361175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 name="Google Shape;19;p2"/>
          <p:cNvSpPr/>
          <p:nvPr/>
        </p:nvSpPr>
        <p:spPr>
          <a:xfrm flipH="1">
            <a:off x="7409052" y="367065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 name="Google Shape;20;p2"/>
          <p:cNvSpPr/>
          <p:nvPr/>
        </p:nvSpPr>
        <p:spPr>
          <a:xfrm flipH="1">
            <a:off x="8624686" y="39160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 name="Google Shape;21;p2"/>
          <p:cNvSpPr/>
          <p:nvPr/>
        </p:nvSpPr>
        <p:spPr>
          <a:xfrm rot="10800000" flipH="1">
            <a:off x="7862412"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 name="Google Shape;22;p2"/>
          <p:cNvSpPr/>
          <p:nvPr/>
        </p:nvSpPr>
        <p:spPr>
          <a:xfrm>
            <a:off x="635200" y="-302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 name="Google Shape;23;p2"/>
          <p:cNvSpPr/>
          <p:nvPr/>
        </p:nvSpPr>
        <p:spPr>
          <a:xfrm rot="10800000">
            <a:off x="-2182" y="237823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 name="Google Shape;24;p2"/>
          <p:cNvSpPr/>
          <p:nvPr/>
        </p:nvSpPr>
        <p:spPr>
          <a:xfrm rot="10800000">
            <a:off x="3492" y="1101374"/>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 name="Google Shape;25;p2"/>
          <p:cNvSpPr/>
          <p:nvPr/>
        </p:nvSpPr>
        <p:spPr>
          <a:xfrm>
            <a:off x="-16725" y="8109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 name="Google Shape;26;p2"/>
          <p:cNvSpPr/>
          <p:nvPr/>
        </p:nvSpPr>
        <p:spPr>
          <a:xfrm rot="5400000">
            <a:off x="-229950" y="2230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 name="Google Shape;27;p2"/>
          <p:cNvSpPr/>
          <p:nvPr/>
        </p:nvSpPr>
        <p:spPr>
          <a:xfrm rot="10800000" flipH="1">
            <a:off x="3492" y="2391299"/>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 name="Google Shape;28;p2"/>
          <p:cNvSpPr/>
          <p:nvPr/>
        </p:nvSpPr>
        <p:spPr>
          <a:xfrm>
            <a:off x="71894" y="177660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 name="Google Shape;29;p2"/>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 name="Google Shape;30;p2"/>
          <p:cNvSpPr/>
          <p:nvPr/>
        </p:nvSpPr>
        <p:spPr>
          <a:xfrm>
            <a:off x="642824" y="36676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1" name="Google Shape;31;p2"/>
          <p:cNvSpPr/>
          <p:nvPr/>
        </p:nvSpPr>
        <p:spPr>
          <a:xfrm>
            <a:off x="71894"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 name="Google Shape;32;p2"/>
          <p:cNvSpPr/>
          <p:nvPr/>
        </p:nvSpPr>
        <p:spPr>
          <a:xfrm rot="10800000">
            <a:off x="11175" y="-64875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0"/>
        <p:cNvGrpSpPr/>
        <p:nvPr/>
      </p:nvGrpSpPr>
      <p:grpSpPr>
        <a:xfrm>
          <a:off x="0" y="0"/>
          <a:ext cx="0" cy="0"/>
          <a:chOff x="0" y="0"/>
          <a:chExt cx="0" cy="0"/>
        </a:xfrm>
      </p:grpSpPr>
      <p:sp>
        <p:nvSpPr>
          <p:cNvPr id="131" name="Google Shape;131;p11"/>
          <p:cNvSpPr txBox="1">
            <a:spLocks noGrp="1"/>
          </p:cNvSpPr>
          <p:nvPr>
            <p:ph type="title" hasCustomPrompt="1"/>
          </p:nvPr>
        </p:nvSpPr>
        <p:spPr>
          <a:xfrm>
            <a:off x="1924175" y="1458900"/>
            <a:ext cx="5295600" cy="1754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solidFill>
                  <a:schemeClr val="dk2"/>
                </a:solidFill>
                <a:highlight>
                  <a:schemeClr val="accent1"/>
                </a:high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2" name="Google Shape;132;p11"/>
          <p:cNvSpPr txBox="1">
            <a:spLocks noGrp="1"/>
          </p:cNvSpPr>
          <p:nvPr>
            <p:ph type="subTitle" idx="1"/>
          </p:nvPr>
        </p:nvSpPr>
        <p:spPr>
          <a:xfrm>
            <a:off x="1924175" y="3168025"/>
            <a:ext cx="5295600" cy="4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7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3" name="Google Shape;133;p11"/>
          <p:cNvSpPr/>
          <p:nvPr/>
        </p:nvSpPr>
        <p:spPr>
          <a:xfrm rot="10800000" flipH="1">
            <a:off x="7862662"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4" name="Google Shape;134;p11"/>
          <p:cNvSpPr/>
          <p:nvPr/>
        </p:nvSpPr>
        <p:spPr>
          <a:xfrm rot="10800000">
            <a:off x="7867788" y="239431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 name="Google Shape;135;p11"/>
          <p:cNvSpPr/>
          <p:nvPr/>
        </p:nvSpPr>
        <p:spPr>
          <a:xfrm flipH="1">
            <a:off x="7977986" y="2456850"/>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6" name="Google Shape;136;p11"/>
          <p:cNvSpPr/>
          <p:nvPr/>
        </p:nvSpPr>
        <p:spPr>
          <a:xfrm rot="-5400000" flipH="1">
            <a:off x="7604886" y="3611750"/>
            <a:ext cx="590100" cy="24927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 name="Google Shape;137;p11"/>
          <p:cNvSpPr/>
          <p:nvPr/>
        </p:nvSpPr>
        <p:spPr>
          <a:xfrm flipH="1">
            <a:off x="7409052" y="3670650"/>
            <a:ext cx="1098000" cy="8955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 name="Google Shape;138;p11"/>
          <p:cNvSpPr/>
          <p:nvPr/>
        </p:nvSpPr>
        <p:spPr>
          <a:xfrm flipH="1">
            <a:off x="8624686" y="391602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9" name="Google Shape;139;p11"/>
          <p:cNvSpPr/>
          <p:nvPr/>
        </p:nvSpPr>
        <p:spPr>
          <a:xfrm flipH="1">
            <a:off x="-2182" y="14825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0" name="Google Shape;140;p11"/>
          <p:cNvSpPr/>
          <p:nvPr/>
        </p:nvSpPr>
        <p:spPr>
          <a:xfrm>
            <a:off x="3492" y="1480256"/>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1" name="Google Shape;141;p11"/>
          <p:cNvSpPr/>
          <p:nvPr/>
        </p:nvSpPr>
        <p:spPr>
          <a:xfrm rot="5400000" flipH="1">
            <a:off x="945150" y="-959845"/>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 name="Google Shape;142;p11"/>
          <p:cNvSpPr/>
          <p:nvPr/>
        </p:nvSpPr>
        <p:spPr>
          <a:xfrm rot="10800000" flipH="1">
            <a:off x="642824" y="587030"/>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 name="Google Shape;143;p11"/>
          <p:cNvSpPr/>
          <p:nvPr/>
        </p:nvSpPr>
        <p:spPr>
          <a:xfrm rot="10800000" flipH="1">
            <a:off x="71894" y="783850"/>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1559"/>
        <p:cNvGrpSpPr/>
        <p:nvPr/>
      </p:nvGrpSpPr>
      <p:grpSpPr>
        <a:xfrm>
          <a:off x="0" y="0"/>
          <a:ext cx="0" cy="0"/>
          <a:chOff x="0" y="0"/>
          <a:chExt cx="0" cy="0"/>
        </a:xfrm>
      </p:grpSpPr>
      <p:sp>
        <p:nvSpPr>
          <p:cNvPr id="1560" name="Google Shape;1560;p104"/>
          <p:cNvSpPr txBox="1">
            <a:spLocks noGrp="1"/>
          </p:cNvSpPr>
          <p:nvPr>
            <p:ph type="ctrTitle"/>
          </p:nvPr>
        </p:nvSpPr>
        <p:spPr>
          <a:xfrm>
            <a:off x="1454413" y="1446750"/>
            <a:ext cx="6001200" cy="1840500"/>
          </a:xfrm>
          <a:prstGeom prst="rect">
            <a:avLst/>
          </a:prstGeom>
          <a:effectLst>
            <a:outerShdw blurRad="57150" dist="19050" dir="5400000" algn="bl" rotWithShape="0">
              <a:srgbClr val="000000">
                <a:alpha val="58000"/>
              </a:srgbClr>
            </a:outerShdw>
          </a:effectLst>
        </p:spPr>
        <p:txBody>
          <a:bodyPr spcFirstLastPara="1" wrap="square" lIns="91425" tIns="91425" rIns="91425" bIns="91425" anchor="ctr" anchorCtr="0">
            <a:noAutofit/>
          </a:bodyPr>
          <a:lstStyle>
            <a:lvl1pPr lvl="0" algn="ctr">
              <a:spcBef>
                <a:spcPts val="0"/>
              </a:spcBef>
              <a:spcAft>
                <a:spcPts val="0"/>
              </a:spcAft>
              <a:buSzPts val="5200"/>
              <a:buNone/>
              <a:defRPr sz="8500"/>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561" name="Google Shape;1561;p104"/>
          <p:cNvSpPr txBox="1">
            <a:spLocks noGrp="1"/>
          </p:cNvSpPr>
          <p:nvPr>
            <p:ph type="subTitle" idx="1"/>
          </p:nvPr>
        </p:nvSpPr>
        <p:spPr>
          <a:xfrm>
            <a:off x="2275513" y="32872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562" name="Google Shape;1562;p104"/>
          <p:cNvSpPr/>
          <p:nvPr/>
        </p:nvSpPr>
        <p:spPr>
          <a:xfrm flipH="1">
            <a:off x="7455475"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3" name="Google Shape;1563;p104"/>
          <p:cNvSpPr/>
          <p:nvPr/>
        </p:nvSpPr>
        <p:spPr>
          <a:xfrm rot="10800000" flipH="1">
            <a:off x="7862662"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4" name="Google Shape;1564;p104"/>
          <p:cNvSpPr/>
          <p:nvPr/>
        </p:nvSpPr>
        <p:spPr>
          <a:xfrm rot="10800000" flipH="1">
            <a:off x="7867788" y="11043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5" name="Google Shape;1565;p104"/>
          <p:cNvSpPr/>
          <p:nvPr/>
        </p:nvSpPr>
        <p:spPr>
          <a:xfrm flipH="1">
            <a:off x="8507086" y="814000"/>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6" name="Google Shape;1566;p104"/>
          <p:cNvSpPr/>
          <p:nvPr/>
        </p:nvSpPr>
        <p:spPr>
          <a:xfrm rot="-5400000" flipH="1">
            <a:off x="8277783" y="22950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7" name="Google Shape;1567;p104"/>
          <p:cNvSpPr/>
          <p:nvPr/>
        </p:nvSpPr>
        <p:spPr>
          <a:xfrm rot="10800000">
            <a:off x="7867788" y="239431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8" name="Google Shape;1568;p104"/>
          <p:cNvSpPr/>
          <p:nvPr/>
        </p:nvSpPr>
        <p:spPr>
          <a:xfrm flipH="1">
            <a:off x="7977986" y="2456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9" name="Google Shape;1569;p104"/>
          <p:cNvSpPr/>
          <p:nvPr/>
        </p:nvSpPr>
        <p:spPr>
          <a:xfrm rot="-5400000" flipH="1">
            <a:off x="7604886" y="361175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0" name="Google Shape;1570;p104"/>
          <p:cNvSpPr/>
          <p:nvPr/>
        </p:nvSpPr>
        <p:spPr>
          <a:xfrm flipH="1">
            <a:off x="7409052" y="367065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1" name="Google Shape;1571;p104"/>
          <p:cNvSpPr/>
          <p:nvPr/>
        </p:nvSpPr>
        <p:spPr>
          <a:xfrm flipH="1">
            <a:off x="8624686" y="39160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2" name="Google Shape;1572;p104"/>
          <p:cNvSpPr/>
          <p:nvPr/>
        </p:nvSpPr>
        <p:spPr>
          <a:xfrm rot="10800000" flipH="1">
            <a:off x="7862412"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3" name="Google Shape;1573;p104"/>
          <p:cNvSpPr/>
          <p:nvPr/>
        </p:nvSpPr>
        <p:spPr>
          <a:xfrm>
            <a:off x="635200" y="-302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4" name="Google Shape;1574;p104"/>
          <p:cNvSpPr/>
          <p:nvPr/>
        </p:nvSpPr>
        <p:spPr>
          <a:xfrm rot="10800000">
            <a:off x="-2182" y="237823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5" name="Google Shape;1575;p104"/>
          <p:cNvSpPr/>
          <p:nvPr/>
        </p:nvSpPr>
        <p:spPr>
          <a:xfrm rot="10800000">
            <a:off x="3492" y="1101374"/>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6" name="Google Shape;1576;p104"/>
          <p:cNvSpPr/>
          <p:nvPr/>
        </p:nvSpPr>
        <p:spPr>
          <a:xfrm>
            <a:off x="-16725" y="8109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7" name="Google Shape;1577;p104"/>
          <p:cNvSpPr/>
          <p:nvPr/>
        </p:nvSpPr>
        <p:spPr>
          <a:xfrm rot="5400000">
            <a:off x="-229950" y="2230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8" name="Google Shape;1578;p104"/>
          <p:cNvSpPr/>
          <p:nvPr/>
        </p:nvSpPr>
        <p:spPr>
          <a:xfrm rot="10800000" flipH="1">
            <a:off x="3492" y="2391299"/>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9" name="Google Shape;1579;p104"/>
          <p:cNvSpPr/>
          <p:nvPr/>
        </p:nvSpPr>
        <p:spPr>
          <a:xfrm>
            <a:off x="71894" y="177660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0" name="Google Shape;1580;p104"/>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1" name="Google Shape;1581;p104"/>
          <p:cNvSpPr/>
          <p:nvPr/>
        </p:nvSpPr>
        <p:spPr>
          <a:xfrm>
            <a:off x="642824" y="36676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2" name="Google Shape;1582;p104"/>
          <p:cNvSpPr/>
          <p:nvPr/>
        </p:nvSpPr>
        <p:spPr>
          <a:xfrm>
            <a:off x="71894"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3" name="Google Shape;1583;p104"/>
          <p:cNvSpPr/>
          <p:nvPr/>
        </p:nvSpPr>
        <p:spPr>
          <a:xfrm rot="10800000">
            <a:off x="11175" y="-64875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584"/>
        <p:cNvGrpSpPr/>
        <p:nvPr/>
      </p:nvGrpSpPr>
      <p:grpSpPr>
        <a:xfrm>
          <a:off x="0" y="0"/>
          <a:ext cx="0" cy="0"/>
          <a:chOff x="0" y="0"/>
          <a:chExt cx="0" cy="0"/>
        </a:xfrm>
      </p:grpSpPr>
      <p:sp>
        <p:nvSpPr>
          <p:cNvPr id="1585" name="Google Shape;1585;p105"/>
          <p:cNvSpPr txBox="1">
            <a:spLocks noGrp="1"/>
          </p:cNvSpPr>
          <p:nvPr>
            <p:ph type="title"/>
          </p:nvPr>
        </p:nvSpPr>
        <p:spPr>
          <a:xfrm>
            <a:off x="2233400" y="2269650"/>
            <a:ext cx="4677300" cy="1556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86" name="Google Shape;1586;p105"/>
          <p:cNvSpPr txBox="1">
            <a:spLocks noGrp="1"/>
          </p:cNvSpPr>
          <p:nvPr>
            <p:ph type="title" idx="2" hasCustomPrompt="1"/>
          </p:nvPr>
        </p:nvSpPr>
        <p:spPr>
          <a:xfrm>
            <a:off x="3931825" y="1050650"/>
            <a:ext cx="12804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587" name="Google Shape;1587;p105"/>
          <p:cNvSpPr txBox="1">
            <a:spLocks noGrp="1"/>
          </p:cNvSpPr>
          <p:nvPr>
            <p:ph type="subTitle" idx="1"/>
          </p:nvPr>
        </p:nvSpPr>
        <p:spPr>
          <a:xfrm>
            <a:off x="2233450" y="3994902"/>
            <a:ext cx="4677300" cy="374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588" name="Google Shape;1588;p105"/>
          <p:cNvSpPr/>
          <p:nvPr/>
        </p:nvSpPr>
        <p:spPr>
          <a:xfrm flipH="1">
            <a:off x="-16725" y="1482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9" name="Google Shape;1589;p105"/>
          <p:cNvSpPr/>
          <p:nvPr/>
        </p:nvSpPr>
        <p:spPr>
          <a:xfrm>
            <a:off x="-11051" y="1480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0" name="Google Shape;1590;p105"/>
          <p:cNvSpPr/>
          <p:nvPr/>
        </p:nvSpPr>
        <p:spPr>
          <a:xfrm rot="10800000" flipH="1">
            <a:off x="704051" y="224300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1" name="Google Shape;1591;p105"/>
          <p:cNvSpPr/>
          <p:nvPr/>
        </p:nvSpPr>
        <p:spPr>
          <a:xfrm rot="5400000" flipH="1">
            <a:off x="940351" y="-95130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2" name="Google Shape;1592;p105"/>
          <p:cNvSpPr/>
          <p:nvPr/>
        </p:nvSpPr>
        <p:spPr>
          <a:xfrm rot="10800000" flipH="1">
            <a:off x="628286" y="58700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3" name="Google Shape;1593;p105"/>
          <p:cNvSpPr/>
          <p:nvPr/>
        </p:nvSpPr>
        <p:spPr>
          <a:xfrm rot="10800000" flipH="1">
            <a:off x="57351" y="7838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4" name="Google Shape;1594;p105"/>
          <p:cNvSpPr/>
          <p:nvPr/>
        </p:nvSpPr>
        <p:spPr>
          <a:xfrm rot="10800000">
            <a:off x="7402137"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5" name="Google Shape;1595;p105"/>
          <p:cNvSpPr/>
          <p:nvPr/>
        </p:nvSpPr>
        <p:spPr>
          <a:xfrm>
            <a:off x="7853245"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6" name="Google Shape;1596;p105"/>
          <p:cNvSpPr/>
          <p:nvPr/>
        </p:nvSpPr>
        <p:spPr>
          <a:xfrm rot="10800000">
            <a:off x="8492662"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7" name="Google Shape;1597;p105"/>
          <p:cNvSpPr/>
          <p:nvPr/>
        </p:nvSpPr>
        <p:spPr>
          <a:xfrm rot="-5400000">
            <a:off x="8267287"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8" name="Google Shape;1598;p105"/>
          <p:cNvSpPr/>
          <p:nvPr/>
        </p:nvSpPr>
        <p:spPr>
          <a:xfrm rot="10800000">
            <a:off x="8610143" y="292324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9" name="Google Shape;1599;p105"/>
          <p:cNvSpPr/>
          <p:nvPr/>
        </p:nvSpPr>
        <p:spPr>
          <a:xfrm>
            <a:off x="786266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00"/>
        <p:cNvGrpSpPr/>
        <p:nvPr/>
      </p:nvGrpSpPr>
      <p:grpSpPr>
        <a:xfrm>
          <a:off x="0" y="0"/>
          <a:ext cx="0" cy="0"/>
          <a:chOff x="0" y="0"/>
          <a:chExt cx="0" cy="0"/>
        </a:xfrm>
      </p:grpSpPr>
      <p:sp>
        <p:nvSpPr>
          <p:cNvPr id="1601" name="Google Shape;1601;p10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602" name="Google Shape;1602;p106"/>
          <p:cNvSpPr txBox="1">
            <a:spLocks noGrp="1"/>
          </p:cNvSpPr>
          <p:nvPr>
            <p:ph type="body" idx="1"/>
          </p:nvPr>
        </p:nvSpPr>
        <p:spPr>
          <a:xfrm>
            <a:off x="923425" y="942800"/>
            <a:ext cx="7297200" cy="36633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434343"/>
              </a:buClr>
              <a:buSzPts val="1400"/>
              <a:buAutoNum type="arabicPeriod"/>
              <a:defRPr sz="1300">
                <a:solidFill>
                  <a:srgbClr val="434343"/>
                </a:solidFill>
              </a:defRPr>
            </a:lvl1pPr>
            <a:lvl2pPr marL="914400" lvl="1" indent="-317500">
              <a:lnSpc>
                <a:spcPct val="115000"/>
              </a:lnSpc>
              <a:spcBef>
                <a:spcPts val="0"/>
              </a:spcBef>
              <a:spcAft>
                <a:spcPts val="0"/>
              </a:spcAft>
              <a:buClr>
                <a:srgbClr val="434343"/>
              </a:buClr>
              <a:buSzPts val="1400"/>
              <a:buAutoNum type="alphaLcPeriod"/>
              <a:defRPr>
                <a:solidFill>
                  <a:srgbClr val="434343"/>
                </a:solidFill>
              </a:defRPr>
            </a:lvl2pPr>
            <a:lvl3pPr marL="1371600" lvl="2" indent="-317500">
              <a:lnSpc>
                <a:spcPct val="115000"/>
              </a:lnSpc>
              <a:spcBef>
                <a:spcPts val="0"/>
              </a:spcBef>
              <a:spcAft>
                <a:spcPts val="0"/>
              </a:spcAft>
              <a:buClr>
                <a:srgbClr val="434343"/>
              </a:buClr>
              <a:buSzPts val="1400"/>
              <a:buAutoNum type="romanLcPeriod"/>
              <a:defRPr>
                <a:solidFill>
                  <a:srgbClr val="434343"/>
                </a:solidFill>
              </a:defRPr>
            </a:lvl3pPr>
            <a:lvl4pPr marL="1828800" lvl="3" indent="-317500">
              <a:lnSpc>
                <a:spcPct val="115000"/>
              </a:lnSpc>
              <a:spcBef>
                <a:spcPts val="0"/>
              </a:spcBef>
              <a:spcAft>
                <a:spcPts val="0"/>
              </a:spcAft>
              <a:buClr>
                <a:srgbClr val="434343"/>
              </a:buClr>
              <a:buSzPts val="1400"/>
              <a:buAutoNum type="arabicPeriod"/>
              <a:defRPr>
                <a:solidFill>
                  <a:srgbClr val="434343"/>
                </a:solidFill>
              </a:defRPr>
            </a:lvl4pPr>
            <a:lvl5pPr marL="2286000" lvl="4" indent="-317500">
              <a:lnSpc>
                <a:spcPct val="115000"/>
              </a:lnSpc>
              <a:spcBef>
                <a:spcPts val="0"/>
              </a:spcBef>
              <a:spcAft>
                <a:spcPts val="0"/>
              </a:spcAft>
              <a:buClr>
                <a:srgbClr val="434343"/>
              </a:buClr>
              <a:buSzPts val="1400"/>
              <a:buAutoNum type="alphaLcPeriod"/>
              <a:defRPr>
                <a:solidFill>
                  <a:srgbClr val="434343"/>
                </a:solidFill>
              </a:defRPr>
            </a:lvl5pPr>
            <a:lvl6pPr marL="2743200" lvl="5" indent="-317500">
              <a:lnSpc>
                <a:spcPct val="115000"/>
              </a:lnSpc>
              <a:spcBef>
                <a:spcPts val="0"/>
              </a:spcBef>
              <a:spcAft>
                <a:spcPts val="0"/>
              </a:spcAft>
              <a:buClr>
                <a:srgbClr val="434343"/>
              </a:buClr>
              <a:buSzPts val="1400"/>
              <a:buAutoNum type="romanLcPeriod"/>
              <a:defRPr>
                <a:solidFill>
                  <a:srgbClr val="434343"/>
                </a:solidFill>
              </a:defRPr>
            </a:lvl6pPr>
            <a:lvl7pPr marL="3200400" lvl="6" indent="-317500">
              <a:lnSpc>
                <a:spcPct val="115000"/>
              </a:lnSpc>
              <a:spcBef>
                <a:spcPts val="0"/>
              </a:spcBef>
              <a:spcAft>
                <a:spcPts val="0"/>
              </a:spcAft>
              <a:buClr>
                <a:srgbClr val="434343"/>
              </a:buClr>
              <a:buSzPts val="1400"/>
              <a:buAutoNum type="arabicPeriod"/>
              <a:defRPr>
                <a:solidFill>
                  <a:srgbClr val="434343"/>
                </a:solidFill>
              </a:defRPr>
            </a:lvl7pPr>
            <a:lvl8pPr marL="3657600" lvl="7" indent="-317500">
              <a:lnSpc>
                <a:spcPct val="115000"/>
              </a:lnSpc>
              <a:spcBef>
                <a:spcPts val="0"/>
              </a:spcBef>
              <a:spcAft>
                <a:spcPts val="0"/>
              </a:spcAft>
              <a:buClr>
                <a:srgbClr val="434343"/>
              </a:buClr>
              <a:buSzPts val="1400"/>
              <a:buAutoNum type="alphaLcPeriod"/>
              <a:defRPr>
                <a:solidFill>
                  <a:srgbClr val="434343"/>
                </a:solidFill>
              </a:defRPr>
            </a:lvl8pPr>
            <a:lvl9pPr marL="4114800" lvl="8" indent="-317500">
              <a:lnSpc>
                <a:spcPct val="115000"/>
              </a:lnSpc>
              <a:spcBef>
                <a:spcPts val="0"/>
              </a:spcBef>
              <a:spcAft>
                <a:spcPts val="0"/>
              </a:spcAft>
              <a:buClr>
                <a:srgbClr val="434343"/>
              </a:buClr>
              <a:buSzPts val="1400"/>
              <a:buAutoNum type="romanLcPeriod"/>
              <a:defRPr>
                <a:solidFill>
                  <a:srgbClr val="434343"/>
                </a:solidFill>
              </a:defRPr>
            </a:lvl9pPr>
          </a:lstStyle>
          <a:p>
            <a:endParaRPr/>
          </a:p>
        </p:txBody>
      </p:sp>
      <p:sp>
        <p:nvSpPr>
          <p:cNvPr id="1603" name="Google Shape;1603;p106"/>
          <p:cNvSpPr/>
          <p:nvPr/>
        </p:nvSpPr>
        <p:spPr>
          <a:xfrm rot="5400000" flipH="1">
            <a:off x="-191825" y="46360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04" name="Google Shape;1604;p106"/>
          <p:cNvSpPr/>
          <p:nvPr/>
        </p:nvSpPr>
        <p:spPr>
          <a:xfrm flipH="1">
            <a:off x="125450" y="3425304"/>
            <a:ext cx="543900" cy="1718100"/>
          </a:xfrm>
          <a:prstGeom prst="rect">
            <a:avLst/>
          </a:prstGeom>
          <a:solidFill>
            <a:schemeClr val="accen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05" name="Google Shape;1605;p106"/>
          <p:cNvSpPr/>
          <p:nvPr/>
        </p:nvSpPr>
        <p:spPr>
          <a:xfrm flipH="1">
            <a:off x="178986" y="2868539"/>
            <a:ext cx="436800" cy="4368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06" name="Google Shape;1606;p106"/>
          <p:cNvSpPr/>
          <p:nvPr/>
        </p:nvSpPr>
        <p:spPr>
          <a:xfrm flipH="1">
            <a:off x="-16725" y="2259"/>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07" name="Google Shape;1607;p106"/>
          <p:cNvSpPr/>
          <p:nvPr/>
        </p:nvSpPr>
        <p:spPr>
          <a:xfrm>
            <a:off x="-11051" y="-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08" name="Google Shape;1608;p106"/>
          <p:cNvSpPr/>
          <p:nvPr/>
        </p:nvSpPr>
        <p:spPr>
          <a:xfrm flipH="1">
            <a:off x="8484612" y="801326"/>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09" name="Google Shape;1609;p106"/>
          <p:cNvSpPr/>
          <p:nvPr/>
        </p:nvSpPr>
        <p:spPr>
          <a:xfrm rot="-5400000" flipH="1">
            <a:off x="8259237" y="213376"/>
            <a:ext cx="1098000" cy="6459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10" name="Google Shape;1610;p106"/>
          <p:cNvSpPr/>
          <p:nvPr/>
        </p:nvSpPr>
        <p:spPr>
          <a:xfrm flipH="1">
            <a:off x="8535418" y="4568881"/>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11" name="Google Shape;1611;p106"/>
          <p:cNvSpPr/>
          <p:nvPr/>
        </p:nvSpPr>
        <p:spPr>
          <a:xfrm rot="10800000" flipH="1">
            <a:off x="7854612" y="-658399"/>
            <a:ext cx="1261500" cy="1289400"/>
          </a:xfrm>
          <a:prstGeom prst="pie">
            <a:avLst>
              <a:gd name="adj1" fmla="val 10793291"/>
              <a:gd name="adj2" fmla="val 16200000"/>
            </a:avLst>
          </a:prstGeom>
          <a:solidFill>
            <a:schemeClr val="accent4"/>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12"/>
        <p:cNvGrpSpPr/>
        <p:nvPr/>
      </p:nvGrpSpPr>
      <p:grpSpPr>
        <a:xfrm>
          <a:off x="0" y="0"/>
          <a:ext cx="0" cy="0"/>
          <a:chOff x="0" y="0"/>
          <a:chExt cx="0" cy="0"/>
        </a:xfrm>
      </p:grpSpPr>
      <p:sp>
        <p:nvSpPr>
          <p:cNvPr id="1613" name="Google Shape;1613;p107"/>
          <p:cNvSpPr txBox="1">
            <a:spLocks noGrp="1"/>
          </p:cNvSpPr>
          <p:nvPr>
            <p:ph type="subTitle" idx="1"/>
          </p:nvPr>
        </p:nvSpPr>
        <p:spPr>
          <a:xfrm>
            <a:off x="1524613" y="1910278"/>
            <a:ext cx="27003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14" name="Google Shape;1614;p107"/>
          <p:cNvSpPr txBox="1">
            <a:spLocks noGrp="1"/>
          </p:cNvSpPr>
          <p:nvPr>
            <p:ph type="subTitle" idx="2"/>
          </p:nvPr>
        </p:nvSpPr>
        <p:spPr>
          <a:xfrm>
            <a:off x="4919091" y="1910278"/>
            <a:ext cx="27003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15" name="Google Shape;1615;p107"/>
          <p:cNvSpPr txBox="1">
            <a:spLocks noGrp="1"/>
          </p:cNvSpPr>
          <p:nvPr>
            <p:ph type="subTitle" idx="3"/>
          </p:nvPr>
        </p:nvSpPr>
        <p:spPr>
          <a:xfrm>
            <a:off x="1524612" y="2433133"/>
            <a:ext cx="2700300" cy="970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616" name="Google Shape;1616;p107"/>
          <p:cNvSpPr txBox="1">
            <a:spLocks noGrp="1"/>
          </p:cNvSpPr>
          <p:nvPr>
            <p:ph type="subTitle" idx="4"/>
          </p:nvPr>
        </p:nvSpPr>
        <p:spPr>
          <a:xfrm>
            <a:off x="4919095" y="2433133"/>
            <a:ext cx="2700300" cy="970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617" name="Google Shape;1617;p107"/>
          <p:cNvSpPr txBox="1">
            <a:spLocks noGrp="1"/>
          </p:cNvSpPr>
          <p:nvPr>
            <p:ph type="title"/>
          </p:nvPr>
        </p:nvSpPr>
        <p:spPr>
          <a:xfrm>
            <a:off x="720000" y="39778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618" name="Google Shape;1618;p107"/>
          <p:cNvSpPr/>
          <p:nvPr/>
        </p:nvSpPr>
        <p:spPr>
          <a:xfrm rot="10800000">
            <a:off x="8048402" y="0"/>
            <a:ext cx="1098000" cy="8955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19" name="Google Shape;1619;p107"/>
          <p:cNvSpPr/>
          <p:nvPr/>
        </p:nvSpPr>
        <p:spPr>
          <a:xfrm rot="-5400000">
            <a:off x="-1047" y="-1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0" name="Google Shape;1620;p107"/>
          <p:cNvSpPr/>
          <p:nvPr/>
        </p:nvSpPr>
        <p:spPr>
          <a:xfrm rot="-5400000" flipH="1">
            <a:off x="-3317" y="566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1" name="Google Shape;1621;p107"/>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2" name="Google Shape;1622;p107"/>
          <p:cNvSpPr/>
          <p:nvPr/>
        </p:nvSpPr>
        <p:spPr>
          <a:xfrm>
            <a:off x="-13255" y="4247988"/>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3" name="Google Shape;1623;p107"/>
          <p:cNvSpPr/>
          <p:nvPr/>
        </p:nvSpPr>
        <p:spPr>
          <a:xfrm>
            <a:off x="2691269" y="462785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4" name="Google Shape;1624;p107"/>
          <p:cNvSpPr/>
          <p:nvPr/>
        </p:nvSpPr>
        <p:spPr>
          <a:xfrm>
            <a:off x="7862662" y="895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5" name="Google Shape;1625;p107"/>
          <p:cNvSpPr/>
          <p:nvPr/>
        </p:nvSpPr>
        <p:spPr>
          <a:xfrm flipH="1">
            <a:off x="7867788" y="893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6" name="Google Shape;1626;p107"/>
          <p:cNvSpPr/>
          <p:nvPr/>
        </p:nvSpPr>
        <p:spPr>
          <a:xfrm rot="10800000">
            <a:off x="7977986" y="165600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7" name="Google Shape;1627;p107"/>
          <p:cNvSpPr/>
          <p:nvPr/>
        </p:nvSpPr>
        <p:spPr>
          <a:xfrm rot="10800000">
            <a:off x="8529436" y="4627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28"/>
        <p:cNvGrpSpPr/>
        <p:nvPr/>
      </p:nvGrpSpPr>
      <p:grpSpPr>
        <a:xfrm>
          <a:off x="0" y="0"/>
          <a:ext cx="0" cy="0"/>
          <a:chOff x="0" y="0"/>
          <a:chExt cx="0" cy="0"/>
        </a:xfrm>
      </p:grpSpPr>
      <p:sp>
        <p:nvSpPr>
          <p:cNvPr id="1629" name="Google Shape;1629;p108"/>
          <p:cNvSpPr txBox="1">
            <a:spLocks noGrp="1"/>
          </p:cNvSpPr>
          <p:nvPr>
            <p:ph type="title"/>
          </p:nvPr>
        </p:nvSpPr>
        <p:spPr>
          <a:xfrm>
            <a:off x="720000" y="407159"/>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630" name="Google Shape;1630;p108"/>
          <p:cNvSpPr/>
          <p:nvPr/>
        </p:nvSpPr>
        <p:spPr>
          <a:xfrm rot="10800000" flipH="1">
            <a:off x="8128438" y="83756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1" name="Google Shape;1631;p108"/>
          <p:cNvSpPr/>
          <p:nvPr/>
        </p:nvSpPr>
        <p:spPr>
          <a:xfrm rot="10800000" flipH="1">
            <a:off x="8377601"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2" name="Google Shape;1632;p108"/>
          <p:cNvSpPr/>
          <p:nvPr/>
        </p:nvSpPr>
        <p:spPr>
          <a:xfrm rot="10800000" flipH="1">
            <a:off x="8508297" y="1274375"/>
            <a:ext cx="288000" cy="2880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3" name="Google Shape;1633;p108"/>
          <p:cNvSpPr/>
          <p:nvPr/>
        </p:nvSpPr>
        <p:spPr>
          <a:xfrm rot="5400000" flipH="1">
            <a:off x="8290887" y="4636116"/>
            <a:ext cx="478500" cy="536100"/>
          </a:xfrm>
          <a:prstGeom prst="rect">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4" name="Google Shape;1634;p108"/>
          <p:cNvSpPr/>
          <p:nvPr/>
        </p:nvSpPr>
        <p:spPr>
          <a:xfrm flipH="1">
            <a:off x="8608162" y="342540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5" name="Google Shape;1635;p108"/>
          <p:cNvSpPr/>
          <p:nvPr/>
        </p:nvSpPr>
        <p:spPr>
          <a:xfrm rot="10800000">
            <a:off x="-2" y="385182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6" name="Google Shape;1636;p108"/>
          <p:cNvSpPr/>
          <p:nvPr/>
        </p:nvSpPr>
        <p:spPr>
          <a:xfrm rot="10800000" flipH="1">
            <a:off x="5672" y="3864894"/>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7" name="Google Shape;1637;p108"/>
          <p:cNvSpPr/>
          <p:nvPr/>
        </p:nvSpPr>
        <p:spPr>
          <a:xfrm rot="-5400000" flipH="1">
            <a:off x="390749" y="-287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8" name="Google Shape;1638;p108"/>
          <p:cNvSpPr/>
          <p:nvPr/>
        </p:nvSpPr>
        <p:spPr>
          <a:xfrm rot="10800000" flipH="1">
            <a:off x="8074"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9" name="Google Shape;1639;p108"/>
          <p:cNvSpPr/>
          <p:nvPr/>
        </p:nvSpPr>
        <p:spPr>
          <a:xfrm rot="10800000" flipH="1">
            <a:off x="61638" y="18380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640"/>
        <p:cNvGrpSpPr/>
        <p:nvPr/>
      </p:nvGrpSpPr>
      <p:grpSpPr>
        <a:xfrm>
          <a:off x="0" y="0"/>
          <a:ext cx="0" cy="0"/>
          <a:chOff x="0" y="0"/>
          <a:chExt cx="0" cy="0"/>
        </a:xfrm>
      </p:grpSpPr>
      <p:sp>
        <p:nvSpPr>
          <p:cNvPr id="1641" name="Google Shape;1641;p109"/>
          <p:cNvSpPr txBox="1">
            <a:spLocks noGrp="1"/>
          </p:cNvSpPr>
          <p:nvPr>
            <p:ph type="title"/>
          </p:nvPr>
        </p:nvSpPr>
        <p:spPr>
          <a:xfrm>
            <a:off x="4301425" y="993814"/>
            <a:ext cx="4127400" cy="1826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642" name="Google Shape;1642;p109"/>
          <p:cNvSpPr txBox="1">
            <a:spLocks noGrp="1"/>
          </p:cNvSpPr>
          <p:nvPr>
            <p:ph type="body" idx="1"/>
          </p:nvPr>
        </p:nvSpPr>
        <p:spPr>
          <a:xfrm>
            <a:off x="4301425" y="2714875"/>
            <a:ext cx="2761800" cy="1399800"/>
          </a:xfrm>
          <a:prstGeom prst="rect">
            <a:avLst/>
          </a:prstGeom>
        </p:spPr>
        <p:txBody>
          <a:bodyPr spcFirstLastPara="1" wrap="square" lIns="91425" tIns="91425" rIns="91425" bIns="91425" anchor="ctr" anchorCtr="0">
            <a:noAutofit/>
          </a:bodyPr>
          <a:lstStyle>
            <a:lvl1pPr marL="457200" lvl="0" indent="-317500">
              <a:lnSpc>
                <a:spcPct val="100000"/>
              </a:lnSpc>
              <a:spcBef>
                <a:spcPts val="0"/>
              </a:spcBef>
              <a:spcAft>
                <a:spcPts val="0"/>
              </a:spcAft>
              <a:buClr>
                <a:srgbClr val="434343"/>
              </a:buClr>
              <a:buSzPts val="1400"/>
              <a:buChar char="●"/>
              <a:defRPr sz="1400"/>
            </a:lvl1pPr>
            <a:lvl2pPr marL="914400" lvl="1" indent="-317500">
              <a:lnSpc>
                <a:spcPct val="115000"/>
              </a:lnSpc>
              <a:spcBef>
                <a:spcPts val="0"/>
              </a:spcBef>
              <a:spcAft>
                <a:spcPts val="0"/>
              </a:spcAft>
              <a:buClr>
                <a:srgbClr val="434343"/>
              </a:buClr>
              <a:buSzPts val="1400"/>
              <a:buChar char="○"/>
              <a:defRPr>
                <a:solidFill>
                  <a:srgbClr val="434343"/>
                </a:solidFill>
              </a:defRPr>
            </a:lvl2pPr>
            <a:lvl3pPr marL="1371600" lvl="2" indent="-317500">
              <a:lnSpc>
                <a:spcPct val="115000"/>
              </a:lnSpc>
              <a:spcBef>
                <a:spcPts val="0"/>
              </a:spcBef>
              <a:spcAft>
                <a:spcPts val="0"/>
              </a:spcAft>
              <a:buClr>
                <a:srgbClr val="434343"/>
              </a:buClr>
              <a:buSzPts val="1400"/>
              <a:buChar char="■"/>
              <a:defRPr>
                <a:solidFill>
                  <a:srgbClr val="434343"/>
                </a:solidFill>
              </a:defRPr>
            </a:lvl3pPr>
            <a:lvl4pPr marL="1828800" lvl="3" indent="-317500">
              <a:lnSpc>
                <a:spcPct val="115000"/>
              </a:lnSpc>
              <a:spcBef>
                <a:spcPts val="0"/>
              </a:spcBef>
              <a:spcAft>
                <a:spcPts val="0"/>
              </a:spcAft>
              <a:buClr>
                <a:srgbClr val="434343"/>
              </a:buClr>
              <a:buSzPts val="1400"/>
              <a:buChar char="●"/>
              <a:defRPr>
                <a:solidFill>
                  <a:srgbClr val="434343"/>
                </a:solidFill>
              </a:defRPr>
            </a:lvl4pPr>
            <a:lvl5pPr marL="2286000" lvl="4" indent="-317500">
              <a:lnSpc>
                <a:spcPct val="115000"/>
              </a:lnSpc>
              <a:spcBef>
                <a:spcPts val="0"/>
              </a:spcBef>
              <a:spcAft>
                <a:spcPts val="0"/>
              </a:spcAft>
              <a:buClr>
                <a:srgbClr val="434343"/>
              </a:buClr>
              <a:buSzPts val="1400"/>
              <a:buChar char="○"/>
              <a:defRPr>
                <a:solidFill>
                  <a:srgbClr val="434343"/>
                </a:solidFill>
              </a:defRPr>
            </a:lvl5pPr>
            <a:lvl6pPr marL="2743200" lvl="5" indent="-317500">
              <a:lnSpc>
                <a:spcPct val="115000"/>
              </a:lnSpc>
              <a:spcBef>
                <a:spcPts val="0"/>
              </a:spcBef>
              <a:spcAft>
                <a:spcPts val="0"/>
              </a:spcAft>
              <a:buClr>
                <a:srgbClr val="434343"/>
              </a:buClr>
              <a:buSzPts val="1400"/>
              <a:buChar char="■"/>
              <a:defRPr>
                <a:solidFill>
                  <a:srgbClr val="434343"/>
                </a:solidFill>
              </a:defRPr>
            </a:lvl6pPr>
            <a:lvl7pPr marL="3200400" lvl="6" indent="-317500">
              <a:lnSpc>
                <a:spcPct val="115000"/>
              </a:lnSpc>
              <a:spcBef>
                <a:spcPts val="0"/>
              </a:spcBef>
              <a:spcAft>
                <a:spcPts val="0"/>
              </a:spcAft>
              <a:buClr>
                <a:srgbClr val="434343"/>
              </a:buClr>
              <a:buSzPts val="1400"/>
              <a:buChar char="●"/>
              <a:defRPr>
                <a:solidFill>
                  <a:srgbClr val="434343"/>
                </a:solidFill>
              </a:defRPr>
            </a:lvl7pPr>
            <a:lvl8pPr marL="3657600" lvl="7" indent="-317500">
              <a:lnSpc>
                <a:spcPct val="115000"/>
              </a:lnSpc>
              <a:spcBef>
                <a:spcPts val="0"/>
              </a:spcBef>
              <a:spcAft>
                <a:spcPts val="0"/>
              </a:spcAft>
              <a:buClr>
                <a:srgbClr val="434343"/>
              </a:buClr>
              <a:buSzPts val="1400"/>
              <a:buChar char="○"/>
              <a:defRPr>
                <a:solidFill>
                  <a:srgbClr val="434343"/>
                </a:solidFill>
              </a:defRPr>
            </a:lvl8pPr>
            <a:lvl9pPr marL="4114800" lvl="8" indent="-31750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1643" name="Google Shape;1643;p109"/>
          <p:cNvSpPr/>
          <p:nvPr/>
        </p:nvSpPr>
        <p:spPr>
          <a:xfrm rot="10800000" flipH="1">
            <a:off x="7862662" y="385182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4" name="Google Shape;1644;p109"/>
          <p:cNvSpPr/>
          <p:nvPr/>
        </p:nvSpPr>
        <p:spPr>
          <a:xfrm rot="-5400000" flipH="1">
            <a:off x="8277783" y="22950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5" name="Google Shape;1645;p109"/>
          <p:cNvSpPr/>
          <p:nvPr/>
        </p:nvSpPr>
        <p:spPr>
          <a:xfrm rot="10800000">
            <a:off x="7867788" y="3864894"/>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6" name="Google Shape;1646;p109"/>
          <p:cNvSpPr/>
          <p:nvPr/>
        </p:nvSpPr>
        <p:spPr>
          <a:xfrm flipH="1">
            <a:off x="7977986" y="39274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7" name="Google Shape;1647;p109"/>
          <p:cNvSpPr/>
          <p:nvPr/>
        </p:nvSpPr>
        <p:spPr>
          <a:xfrm rot="10800000" flipH="1">
            <a:off x="7862412"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48"/>
        <p:cNvGrpSpPr/>
        <p:nvPr/>
      </p:nvGrpSpPr>
      <p:grpSpPr>
        <a:xfrm>
          <a:off x="0" y="0"/>
          <a:ext cx="0" cy="0"/>
          <a:chOff x="0" y="0"/>
          <a:chExt cx="0" cy="0"/>
        </a:xfrm>
      </p:grpSpPr>
      <p:sp>
        <p:nvSpPr>
          <p:cNvPr id="1649" name="Google Shape;1649;p110"/>
          <p:cNvSpPr txBox="1">
            <a:spLocks noGrp="1"/>
          </p:cNvSpPr>
          <p:nvPr>
            <p:ph type="title"/>
          </p:nvPr>
        </p:nvSpPr>
        <p:spPr>
          <a:xfrm>
            <a:off x="946650" y="1035000"/>
            <a:ext cx="7250700" cy="307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1650" name="Google Shape;1650;p110"/>
          <p:cNvSpPr/>
          <p:nvPr/>
        </p:nvSpPr>
        <p:spPr>
          <a:xfrm rot="10800000">
            <a:off x="-16725"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1" name="Google Shape;1651;p110"/>
          <p:cNvSpPr/>
          <p:nvPr/>
        </p:nvSpPr>
        <p:spPr>
          <a:xfrm rot="10800000">
            <a:off x="-11051" y="11043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2" name="Google Shape;1652;p110"/>
          <p:cNvSpPr/>
          <p:nvPr/>
        </p:nvSpPr>
        <p:spPr>
          <a:xfrm rot="10800000" flipH="1">
            <a:off x="-11051" y="239431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3" name="Google Shape;1653;p110"/>
          <p:cNvSpPr/>
          <p:nvPr/>
        </p:nvSpPr>
        <p:spPr>
          <a:xfrm>
            <a:off x="704051" y="2456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4" name="Google Shape;1654;p110"/>
          <p:cNvSpPr/>
          <p:nvPr/>
        </p:nvSpPr>
        <p:spPr>
          <a:xfrm rot="5400000">
            <a:off x="940351" y="361175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5" name="Google Shape;1655;p110"/>
          <p:cNvSpPr/>
          <p:nvPr/>
        </p:nvSpPr>
        <p:spPr>
          <a:xfrm>
            <a:off x="628286" y="367065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6" name="Google Shape;1656;p110"/>
          <p:cNvSpPr/>
          <p:nvPr/>
        </p:nvSpPr>
        <p:spPr>
          <a:xfrm>
            <a:off x="57351" y="39160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7" name="Google Shape;1657;p110"/>
          <p:cNvSpPr/>
          <p:nvPr/>
        </p:nvSpPr>
        <p:spPr>
          <a:xfrm flipH="1">
            <a:off x="7402137" y="-302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8" name="Google Shape;1658;p110"/>
          <p:cNvSpPr/>
          <p:nvPr/>
        </p:nvSpPr>
        <p:spPr>
          <a:xfrm rot="10800000" flipH="1">
            <a:off x="7848119" y="237823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9" name="Google Shape;1659;p110"/>
          <p:cNvSpPr/>
          <p:nvPr/>
        </p:nvSpPr>
        <p:spPr>
          <a:xfrm rot="10800000" flipH="1">
            <a:off x="7853245" y="1101374"/>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0" name="Google Shape;1660;p110"/>
          <p:cNvSpPr/>
          <p:nvPr/>
        </p:nvSpPr>
        <p:spPr>
          <a:xfrm flipH="1">
            <a:off x="8492662" y="8109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1" name="Google Shape;1661;p110"/>
          <p:cNvSpPr/>
          <p:nvPr/>
        </p:nvSpPr>
        <p:spPr>
          <a:xfrm rot="-5400000" flipH="1">
            <a:off x="8267287" y="2230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2" name="Google Shape;1662;p110"/>
          <p:cNvSpPr/>
          <p:nvPr/>
        </p:nvSpPr>
        <p:spPr>
          <a:xfrm rot="10800000">
            <a:off x="7853245" y="2391299"/>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3" name="Google Shape;1663;p110"/>
          <p:cNvSpPr/>
          <p:nvPr/>
        </p:nvSpPr>
        <p:spPr>
          <a:xfrm flipH="1">
            <a:off x="8610143" y="177660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4" name="Google Shape;1664;p110"/>
          <p:cNvSpPr/>
          <p:nvPr/>
        </p:nvSpPr>
        <p:spPr>
          <a:xfrm rot="10800000" flipH="1">
            <a:off x="7862662" y="-64875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65"/>
        <p:cNvGrpSpPr/>
        <p:nvPr/>
      </p:nvGrpSpPr>
      <p:grpSpPr>
        <a:xfrm>
          <a:off x="0" y="0"/>
          <a:ext cx="0" cy="0"/>
          <a:chOff x="0" y="0"/>
          <a:chExt cx="0" cy="0"/>
        </a:xfrm>
      </p:grpSpPr>
      <p:sp>
        <p:nvSpPr>
          <p:cNvPr id="1666" name="Google Shape;1666;p111"/>
          <p:cNvSpPr txBox="1">
            <a:spLocks noGrp="1"/>
          </p:cNvSpPr>
          <p:nvPr>
            <p:ph type="title"/>
          </p:nvPr>
        </p:nvSpPr>
        <p:spPr>
          <a:xfrm>
            <a:off x="1304400" y="1414976"/>
            <a:ext cx="65352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600">
                <a:solidFill>
                  <a:srgbClr val="3B3B3B"/>
                </a:solidFill>
                <a:highlight>
                  <a:schemeClr val="accent1"/>
                </a:high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67" name="Google Shape;1667;p111"/>
          <p:cNvSpPr txBox="1">
            <a:spLocks noGrp="1"/>
          </p:cNvSpPr>
          <p:nvPr>
            <p:ph type="subTitle" idx="1"/>
          </p:nvPr>
        </p:nvSpPr>
        <p:spPr>
          <a:xfrm>
            <a:off x="2356350" y="2229751"/>
            <a:ext cx="4431300" cy="1771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7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668" name="Google Shape;1668;p111"/>
          <p:cNvSpPr/>
          <p:nvPr/>
        </p:nvSpPr>
        <p:spPr>
          <a:xfrm rot="-5400000">
            <a:off x="382687" y="4636031"/>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9" name="Google Shape;1669;p111"/>
          <p:cNvSpPr/>
          <p:nvPr/>
        </p:nvSpPr>
        <p:spPr>
          <a:xfrm>
            <a:off x="12" y="3425315"/>
            <a:ext cx="543900" cy="1718100"/>
          </a:xfrm>
          <a:prstGeom prst="rect">
            <a:avLst/>
          </a:prstGeom>
          <a:solidFill>
            <a:schemeClr val="accent3"/>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0" name="Google Shape;1670;p111"/>
          <p:cNvSpPr/>
          <p:nvPr/>
        </p:nvSpPr>
        <p:spPr>
          <a:xfrm>
            <a:off x="53576" y="2868550"/>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1" name="Google Shape;1671;p111"/>
          <p:cNvSpPr/>
          <p:nvPr/>
        </p:nvSpPr>
        <p:spPr>
          <a:xfrm rot="10800000" flipH="1">
            <a:off x="8101285" y="867040"/>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2" name="Google Shape;1672;p111"/>
          <p:cNvSpPr/>
          <p:nvPr/>
        </p:nvSpPr>
        <p:spPr>
          <a:xfrm rot="10800000" flipH="1">
            <a:off x="8350447" y="126303"/>
            <a:ext cx="688200" cy="6882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3" name="Google Shape;1673;p111"/>
          <p:cNvSpPr/>
          <p:nvPr/>
        </p:nvSpPr>
        <p:spPr>
          <a:xfrm rot="10800000" flipH="1">
            <a:off x="8481143" y="1303850"/>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4" name="Google Shape;1674;p111"/>
          <p:cNvSpPr/>
          <p:nvPr/>
        </p:nvSpPr>
        <p:spPr>
          <a:xfrm flipH="1">
            <a:off x="12" y="2269"/>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5" name="Google Shape;1675;p111"/>
          <p:cNvSpPr/>
          <p:nvPr/>
        </p:nvSpPr>
        <p:spPr>
          <a:xfrm rot="5400000" flipH="1">
            <a:off x="8308218" y="3808325"/>
            <a:ext cx="10518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6" name="Google Shape;1676;p111"/>
          <p:cNvSpPr/>
          <p:nvPr/>
        </p:nvSpPr>
        <p:spPr>
          <a:xfrm rot="-5400000" flipH="1">
            <a:off x="8509954" y="4008861"/>
            <a:ext cx="1289400" cy="1289400"/>
          </a:xfrm>
          <a:prstGeom prst="pie">
            <a:avLst>
              <a:gd name="adj1" fmla="val 10793291"/>
              <a:gd name="adj2" fmla="val 16200000"/>
            </a:avLst>
          </a:prstGeom>
          <a:solidFill>
            <a:schemeClr val="accent1"/>
          </a:solidFill>
          <a:ln>
            <a:noFill/>
          </a:ln>
          <a:effectLst>
            <a:outerShdw blurRad="157163" dist="95250" dir="80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7" name="Google Shape;1677;p111"/>
          <p:cNvSpPr/>
          <p:nvPr/>
        </p:nvSpPr>
        <p:spPr>
          <a:xfrm>
            <a:off x="5686" y="0"/>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8" name="Google Shape;1678;p111"/>
          <p:cNvSpPr/>
          <p:nvPr/>
        </p:nvSpPr>
        <p:spPr>
          <a:xfrm flipH="1">
            <a:off x="7396525" y="4655975"/>
            <a:ext cx="1757100" cy="478500"/>
          </a:xfrm>
          <a:prstGeom prst="rect">
            <a:avLst/>
          </a:prstGeom>
          <a:solidFill>
            <a:schemeClr val="accent4"/>
          </a:solidFill>
          <a:ln>
            <a:noFill/>
          </a:ln>
          <a:effectLst>
            <a:outerShdw blurRad="157163" dist="9525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79"/>
        <p:cNvGrpSpPr/>
        <p:nvPr/>
      </p:nvGrpSpPr>
      <p:grpSpPr>
        <a:xfrm>
          <a:off x="0" y="0"/>
          <a:ext cx="0" cy="0"/>
          <a:chOff x="0" y="0"/>
          <a:chExt cx="0" cy="0"/>
        </a:xfrm>
      </p:grpSpPr>
      <p:sp>
        <p:nvSpPr>
          <p:cNvPr id="1680" name="Google Shape;1680;p112"/>
          <p:cNvSpPr txBox="1">
            <a:spLocks noGrp="1"/>
          </p:cNvSpPr>
          <p:nvPr>
            <p:ph type="title"/>
          </p:nvPr>
        </p:nvSpPr>
        <p:spPr>
          <a:xfrm>
            <a:off x="715100" y="172904"/>
            <a:ext cx="3427500" cy="26379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81"/>
        <p:cNvGrpSpPr/>
        <p:nvPr/>
      </p:nvGrpSpPr>
      <p:grpSpPr>
        <a:xfrm>
          <a:off x="0" y="0"/>
          <a:ext cx="0" cy="0"/>
          <a:chOff x="0" y="0"/>
          <a:chExt cx="0" cy="0"/>
        </a:xfrm>
      </p:grpSpPr>
      <p:sp>
        <p:nvSpPr>
          <p:cNvPr id="1682" name="Google Shape;1682;p113"/>
          <p:cNvSpPr txBox="1">
            <a:spLocks noGrp="1"/>
          </p:cNvSpPr>
          <p:nvPr>
            <p:ph type="title" hasCustomPrompt="1"/>
          </p:nvPr>
        </p:nvSpPr>
        <p:spPr>
          <a:xfrm>
            <a:off x="1924175" y="1458900"/>
            <a:ext cx="5295600" cy="1754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solidFill>
                  <a:schemeClr val="dk2"/>
                </a:solidFill>
                <a:highlight>
                  <a:schemeClr val="accent1"/>
                </a:high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83" name="Google Shape;1683;p113"/>
          <p:cNvSpPr txBox="1">
            <a:spLocks noGrp="1"/>
          </p:cNvSpPr>
          <p:nvPr>
            <p:ph type="subTitle" idx="1"/>
          </p:nvPr>
        </p:nvSpPr>
        <p:spPr>
          <a:xfrm>
            <a:off x="1924175" y="3168025"/>
            <a:ext cx="5295600" cy="471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7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1684" name="Google Shape;1684;p113"/>
          <p:cNvSpPr/>
          <p:nvPr/>
        </p:nvSpPr>
        <p:spPr>
          <a:xfrm rot="10800000" flipH="1">
            <a:off x="7862662"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85" name="Google Shape;1685;p113"/>
          <p:cNvSpPr/>
          <p:nvPr/>
        </p:nvSpPr>
        <p:spPr>
          <a:xfrm rot="10800000">
            <a:off x="7867788" y="239431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86" name="Google Shape;1686;p113"/>
          <p:cNvSpPr/>
          <p:nvPr/>
        </p:nvSpPr>
        <p:spPr>
          <a:xfrm flipH="1">
            <a:off x="7977986" y="2456850"/>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87" name="Google Shape;1687;p113"/>
          <p:cNvSpPr/>
          <p:nvPr/>
        </p:nvSpPr>
        <p:spPr>
          <a:xfrm rot="-5400000" flipH="1">
            <a:off x="7604886" y="3611750"/>
            <a:ext cx="590100" cy="24927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88" name="Google Shape;1688;p113"/>
          <p:cNvSpPr/>
          <p:nvPr/>
        </p:nvSpPr>
        <p:spPr>
          <a:xfrm flipH="1">
            <a:off x="7409052" y="3670650"/>
            <a:ext cx="1098000" cy="8955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89" name="Google Shape;1689;p113"/>
          <p:cNvSpPr/>
          <p:nvPr/>
        </p:nvSpPr>
        <p:spPr>
          <a:xfrm flipH="1">
            <a:off x="8624686" y="391602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90" name="Google Shape;1690;p113"/>
          <p:cNvSpPr/>
          <p:nvPr/>
        </p:nvSpPr>
        <p:spPr>
          <a:xfrm flipH="1">
            <a:off x="-2182" y="14825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91" name="Google Shape;1691;p113"/>
          <p:cNvSpPr/>
          <p:nvPr/>
        </p:nvSpPr>
        <p:spPr>
          <a:xfrm>
            <a:off x="3492" y="1480256"/>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92" name="Google Shape;1692;p113"/>
          <p:cNvSpPr/>
          <p:nvPr/>
        </p:nvSpPr>
        <p:spPr>
          <a:xfrm rot="5400000" flipH="1">
            <a:off x="945150" y="-959845"/>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93" name="Google Shape;1693;p113"/>
          <p:cNvSpPr/>
          <p:nvPr/>
        </p:nvSpPr>
        <p:spPr>
          <a:xfrm rot="10800000" flipH="1">
            <a:off x="642824" y="587030"/>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94" name="Google Shape;1694;p113"/>
          <p:cNvSpPr/>
          <p:nvPr/>
        </p:nvSpPr>
        <p:spPr>
          <a:xfrm rot="10800000" flipH="1">
            <a:off x="71894" y="783850"/>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44"/>
        <p:cNvGrpSpPr/>
        <p:nvPr/>
      </p:nvGrpSpPr>
      <p:grpSpPr>
        <a:xfrm>
          <a:off x="0" y="0"/>
          <a:ext cx="0" cy="0"/>
          <a:chOff x="0" y="0"/>
          <a:chExt cx="0" cy="0"/>
        </a:xfrm>
      </p:grpSpPr>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695"/>
        <p:cNvGrpSpPr/>
        <p:nvPr/>
      </p:nvGrpSpPr>
      <p:grpSpPr>
        <a:xfrm>
          <a:off x="0" y="0"/>
          <a:ext cx="0" cy="0"/>
          <a:chOff x="0" y="0"/>
          <a:chExt cx="0" cy="0"/>
        </a:xfrm>
      </p:grpSpPr>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696"/>
        <p:cNvGrpSpPr/>
        <p:nvPr/>
      </p:nvGrpSpPr>
      <p:grpSpPr>
        <a:xfrm>
          <a:off x="0" y="0"/>
          <a:ext cx="0" cy="0"/>
          <a:chOff x="0" y="0"/>
          <a:chExt cx="0" cy="0"/>
        </a:xfrm>
      </p:grpSpPr>
      <p:sp>
        <p:nvSpPr>
          <p:cNvPr id="1697" name="Google Shape;1697;p115"/>
          <p:cNvSpPr txBox="1">
            <a:spLocks noGrp="1"/>
          </p:cNvSpPr>
          <p:nvPr>
            <p:ph type="title"/>
          </p:nvPr>
        </p:nvSpPr>
        <p:spPr>
          <a:xfrm>
            <a:off x="2127300" y="1612625"/>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698" name="Google Shape;1698;p115"/>
          <p:cNvSpPr txBox="1">
            <a:spLocks noGrp="1"/>
          </p:cNvSpPr>
          <p:nvPr>
            <p:ph type="title" idx="2" hasCustomPrompt="1"/>
          </p:nvPr>
        </p:nvSpPr>
        <p:spPr>
          <a:xfrm>
            <a:off x="1397375" y="1755274"/>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699" name="Google Shape;1699;p115"/>
          <p:cNvSpPr txBox="1">
            <a:spLocks noGrp="1"/>
          </p:cNvSpPr>
          <p:nvPr>
            <p:ph type="subTitle" idx="1"/>
          </p:nvPr>
        </p:nvSpPr>
        <p:spPr>
          <a:xfrm>
            <a:off x="2127300" y="2274871"/>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1700" name="Google Shape;1700;p115"/>
          <p:cNvSpPr txBox="1">
            <a:spLocks noGrp="1"/>
          </p:cNvSpPr>
          <p:nvPr>
            <p:ph type="title" idx="3"/>
          </p:nvPr>
        </p:nvSpPr>
        <p:spPr>
          <a:xfrm>
            <a:off x="5505325" y="1612625"/>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1" name="Google Shape;1701;p115"/>
          <p:cNvSpPr txBox="1">
            <a:spLocks noGrp="1"/>
          </p:cNvSpPr>
          <p:nvPr>
            <p:ph type="title" idx="4" hasCustomPrompt="1"/>
          </p:nvPr>
        </p:nvSpPr>
        <p:spPr>
          <a:xfrm>
            <a:off x="4796900" y="1755274"/>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702" name="Google Shape;1702;p115"/>
          <p:cNvSpPr txBox="1">
            <a:spLocks noGrp="1"/>
          </p:cNvSpPr>
          <p:nvPr>
            <p:ph type="subTitle" idx="5"/>
          </p:nvPr>
        </p:nvSpPr>
        <p:spPr>
          <a:xfrm>
            <a:off x="5505325" y="2274871"/>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1703" name="Google Shape;1703;p115"/>
          <p:cNvSpPr txBox="1">
            <a:spLocks noGrp="1"/>
          </p:cNvSpPr>
          <p:nvPr>
            <p:ph type="title" idx="6"/>
          </p:nvPr>
        </p:nvSpPr>
        <p:spPr>
          <a:xfrm>
            <a:off x="2127300" y="3021103"/>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4" name="Google Shape;1704;p115"/>
          <p:cNvSpPr txBox="1">
            <a:spLocks noGrp="1"/>
          </p:cNvSpPr>
          <p:nvPr>
            <p:ph type="title" idx="7" hasCustomPrompt="1"/>
          </p:nvPr>
        </p:nvSpPr>
        <p:spPr>
          <a:xfrm>
            <a:off x="1397375" y="3171089"/>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705" name="Google Shape;1705;p115"/>
          <p:cNvSpPr txBox="1">
            <a:spLocks noGrp="1"/>
          </p:cNvSpPr>
          <p:nvPr>
            <p:ph type="subTitle" idx="8"/>
          </p:nvPr>
        </p:nvSpPr>
        <p:spPr>
          <a:xfrm>
            <a:off x="2127300" y="3683274"/>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1706" name="Google Shape;1706;p115"/>
          <p:cNvSpPr txBox="1">
            <a:spLocks noGrp="1"/>
          </p:cNvSpPr>
          <p:nvPr>
            <p:ph type="title" idx="9"/>
          </p:nvPr>
        </p:nvSpPr>
        <p:spPr>
          <a:xfrm>
            <a:off x="5505325" y="3021103"/>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7" name="Google Shape;1707;p115"/>
          <p:cNvSpPr txBox="1">
            <a:spLocks noGrp="1"/>
          </p:cNvSpPr>
          <p:nvPr>
            <p:ph type="title" idx="13" hasCustomPrompt="1"/>
          </p:nvPr>
        </p:nvSpPr>
        <p:spPr>
          <a:xfrm>
            <a:off x="4796900" y="3171089"/>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708" name="Google Shape;1708;p115"/>
          <p:cNvSpPr txBox="1">
            <a:spLocks noGrp="1"/>
          </p:cNvSpPr>
          <p:nvPr>
            <p:ph type="subTitle" idx="14"/>
          </p:nvPr>
        </p:nvSpPr>
        <p:spPr>
          <a:xfrm>
            <a:off x="5505325" y="3683274"/>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1709" name="Google Shape;1709;p115"/>
          <p:cNvSpPr txBox="1">
            <a:spLocks noGrp="1"/>
          </p:cNvSpPr>
          <p:nvPr>
            <p:ph type="title" idx="15"/>
          </p:nvPr>
        </p:nvSpPr>
        <p:spPr>
          <a:xfrm>
            <a:off x="720000" y="407159"/>
            <a:ext cx="7704000" cy="572700"/>
          </a:xfrm>
          <a:prstGeom prst="rect">
            <a:avLst/>
          </a:prstGeom>
          <a:effectLst>
            <a:outerShdw blurRad="57150" dist="19050" dir="3600000" algn="bl" rotWithShape="0">
              <a:srgbClr val="000000">
                <a:alpha val="58999"/>
              </a:srgbClr>
            </a:outerShdw>
          </a:effectLst>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710" name="Google Shape;1710;p115"/>
          <p:cNvSpPr/>
          <p:nvPr/>
        </p:nvSpPr>
        <p:spPr>
          <a:xfrm rot="10800000">
            <a:off x="586822" y="83756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1" name="Google Shape;1711;p115"/>
          <p:cNvSpPr/>
          <p:nvPr/>
        </p:nvSpPr>
        <p:spPr>
          <a:xfrm rot="10800000">
            <a:off x="86260"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2" name="Google Shape;1712;p115"/>
          <p:cNvSpPr/>
          <p:nvPr/>
        </p:nvSpPr>
        <p:spPr>
          <a:xfrm rot="10800000">
            <a:off x="355763" y="1274375"/>
            <a:ext cx="288000" cy="2880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3" name="Google Shape;1713;p115"/>
          <p:cNvSpPr/>
          <p:nvPr/>
        </p:nvSpPr>
        <p:spPr>
          <a:xfrm rot="-5400000">
            <a:off x="382673" y="4636116"/>
            <a:ext cx="478500" cy="536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4" name="Google Shape;1714;p115"/>
          <p:cNvSpPr/>
          <p:nvPr/>
        </p:nvSpPr>
        <p:spPr>
          <a:xfrm>
            <a:off x="-2" y="3425400"/>
            <a:ext cx="543900" cy="1718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5" name="Google Shape;1715;p115"/>
          <p:cNvSpPr/>
          <p:nvPr/>
        </p:nvSpPr>
        <p:spPr>
          <a:xfrm rot="10800000" flipH="1">
            <a:off x="7862662"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6" name="Google Shape;1716;p115"/>
          <p:cNvSpPr/>
          <p:nvPr/>
        </p:nvSpPr>
        <p:spPr>
          <a:xfrm rot="10800000">
            <a:off x="7867788" y="3864894"/>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7" name="Google Shape;1717;p115"/>
          <p:cNvSpPr/>
          <p:nvPr/>
        </p:nvSpPr>
        <p:spPr>
          <a:xfrm rot="5400000">
            <a:off x="8282812" y="-28716"/>
            <a:ext cx="478500" cy="536100"/>
          </a:xfrm>
          <a:prstGeom prst="rect">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8" name="Google Shape;1718;p115"/>
          <p:cNvSpPr/>
          <p:nvPr/>
        </p:nvSpPr>
        <p:spPr>
          <a:xfrm rot="10800000">
            <a:off x="8600087"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9" name="Google Shape;1719;p115"/>
          <p:cNvSpPr/>
          <p:nvPr/>
        </p:nvSpPr>
        <p:spPr>
          <a:xfrm rot="10800000">
            <a:off x="8653622" y="1838065"/>
            <a:ext cx="436800" cy="4368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720"/>
        <p:cNvGrpSpPr/>
        <p:nvPr/>
      </p:nvGrpSpPr>
      <p:grpSpPr>
        <a:xfrm>
          <a:off x="0" y="0"/>
          <a:ext cx="0" cy="0"/>
          <a:chOff x="0" y="0"/>
          <a:chExt cx="0" cy="0"/>
        </a:xfrm>
      </p:grpSpPr>
      <p:sp>
        <p:nvSpPr>
          <p:cNvPr id="1721" name="Google Shape;1721;p116"/>
          <p:cNvSpPr txBox="1">
            <a:spLocks noGrp="1"/>
          </p:cNvSpPr>
          <p:nvPr>
            <p:ph type="title"/>
          </p:nvPr>
        </p:nvSpPr>
        <p:spPr>
          <a:xfrm>
            <a:off x="2290025" y="3342763"/>
            <a:ext cx="4563900" cy="531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endParaRPr/>
          </a:p>
        </p:txBody>
      </p:sp>
      <p:sp>
        <p:nvSpPr>
          <p:cNvPr id="1722" name="Google Shape;1722;p116"/>
          <p:cNvSpPr txBox="1">
            <a:spLocks noGrp="1"/>
          </p:cNvSpPr>
          <p:nvPr>
            <p:ph type="subTitle" idx="1"/>
          </p:nvPr>
        </p:nvSpPr>
        <p:spPr>
          <a:xfrm>
            <a:off x="1998050" y="1345050"/>
            <a:ext cx="5148000" cy="1740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723" name="Google Shape;1723;p116"/>
          <p:cNvSpPr/>
          <p:nvPr/>
        </p:nvSpPr>
        <p:spPr>
          <a:xfrm flipH="1">
            <a:off x="-16725" y="117385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4" name="Google Shape;1724;p116"/>
          <p:cNvSpPr/>
          <p:nvPr/>
        </p:nvSpPr>
        <p:spPr>
          <a:xfrm flipH="1">
            <a:off x="-11051" y="2461506"/>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5" name="Google Shape;1725;p116"/>
          <p:cNvSpPr/>
          <p:nvPr/>
        </p:nvSpPr>
        <p:spPr>
          <a:xfrm>
            <a:off x="-11051" y="117158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6" name="Google Shape;1726;p116"/>
          <p:cNvSpPr/>
          <p:nvPr/>
        </p:nvSpPr>
        <p:spPr>
          <a:xfrm rot="10800000" flipH="1">
            <a:off x="704051" y="19343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7" name="Google Shape;1727;p116"/>
          <p:cNvSpPr/>
          <p:nvPr/>
        </p:nvSpPr>
        <p:spPr>
          <a:xfrm rot="5400000" flipH="1">
            <a:off x="940351" y="-951300"/>
            <a:ext cx="590100" cy="24927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8" name="Google Shape;1728;p116"/>
          <p:cNvSpPr/>
          <p:nvPr/>
        </p:nvSpPr>
        <p:spPr>
          <a:xfrm rot="10800000" flipH="1">
            <a:off x="628275" y="586875"/>
            <a:ext cx="1098000" cy="5847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9" name="Google Shape;1729;p116"/>
          <p:cNvSpPr/>
          <p:nvPr/>
        </p:nvSpPr>
        <p:spPr>
          <a:xfrm rot="10800000">
            <a:off x="7402137" y="4517175"/>
            <a:ext cx="1098000" cy="6390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30" name="Google Shape;1730;p116"/>
          <p:cNvSpPr/>
          <p:nvPr/>
        </p:nvSpPr>
        <p:spPr>
          <a:xfrm>
            <a:off x="7848119" y="148552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31" name="Google Shape;1731;p116"/>
          <p:cNvSpPr/>
          <p:nvPr/>
        </p:nvSpPr>
        <p:spPr>
          <a:xfrm>
            <a:off x="7853245"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32" name="Google Shape;1732;p116"/>
          <p:cNvSpPr/>
          <p:nvPr/>
        </p:nvSpPr>
        <p:spPr>
          <a:xfrm rot="10800000">
            <a:off x="8492662"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33" name="Google Shape;1733;p116"/>
          <p:cNvSpPr/>
          <p:nvPr/>
        </p:nvSpPr>
        <p:spPr>
          <a:xfrm rot="-5400000">
            <a:off x="8267287" y="4284225"/>
            <a:ext cx="1098000" cy="6459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34" name="Google Shape;1734;p116"/>
          <p:cNvSpPr/>
          <p:nvPr/>
        </p:nvSpPr>
        <p:spPr>
          <a:xfrm flipH="1">
            <a:off x="7853245" y="1483251"/>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35" name="Google Shape;1735;p116"/>
          <p:cNvSpPr/>
          <p:nvPr/>
        </p:nvSpPr>
        <p:spPr>
          <a:xfrm rot="10800000">
            <a:off x="8610143" y="292324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36" name="Google Shape;1736;p116"/>
          <p:cNvSpPr/>
          <p:nvPr/>
        </p:nvSpPr>
        <p:spPr>
          <a:xfrm>
            <a:off x="786266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737"/>
        <p:cNvGrpSpPr/>
        <p:nvPr/>
      </p:nvGrpSpPr>
      <p:grpSpPr>
        <a:xfrm>
          <a:off x="0" y="0"/>
          <a:ext cx="0" cy="0"/>
          <a:chOff x="0" y="0"/>
          <a:chExt cx="0" cy="0"/>
        </a:xfrm>
      </p:grpSpPr>
      <p:sp>
        <p:nvSpPr>
          <p:cNvPr id="1738" name="Google Shape;1738;p117"/>
          <p:cNvSpPr txBox="1">
            <a:spLocks noGrp="1"/>
          </p:cNvSpPr>
          <p:nvPr>
            <p:ph type="subTitle" idx="1"/>
          </p:nvPr>
        </p:nvSpPr>
        <p:spPr>
          <a:xfrm>
            <a:off x="2786250" y="2747800"/>
            <a:ext cx="3571500" cy="1354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39" name="Google Shape;1739;p117"/>
          <p:cNvSpPr txBox="1">
            <a:spLocks noGrp="1"/>
          </p:cNvSpPr>
          <p:nvPr>
            <p:ph type="title"/>
          </p:nvPr>
        </p:nvSpPr>
        <p:spPr>
          <a:xfrm>
            <a:off x="720000" y="408474"/>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740" name="Google Shape;1740;p117"/>
          <p:cNvSpPr/>
          <p:nvPr/>
        </p:nvSpPr>
        <p:spPr>
          <a:xfrm flipH="1">
            <a:off x="8093650"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1" name="Google Shape;1741;p117"/>
          <p:cNvSpPr/>
          <p:nvPr/>
        </p:nvSpPr>
        <p:spPr>
          <a:xfrm rot="10800000" flipH="1">
            <a:off x="7862662"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2" name="Google Shape;1742;p117"/>
          <p:cNvSpPr/>
          <p:nvPr/>
        </p:nvSpPr>
        <p:spPr>
          <a:xfrm rot="10800000" flipH="1">
            <a:off x="7867788" y="2574969"/>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3" name="Google Shape;1743;p117"/>
          <p:cNvSpPr/>
          <p:nvPr/>
        </p:nvSpPr>
        <p:spPr>
          <a:xfrm flipH="1">
            <a:off x="8507086" y="2284575"/>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4" name="Google Shape;1744;p117"/>
          <p:cNvSpPr/>
          <p:nvPr/>
        </p:nvSpPr>
        <p:spPr>
          <a:xfrm rot="10800000">
            <a:off x="7867788" y="386489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5" name="Google Shape;1745;p117"/>
          <p:cNvSpPr/>
          <p:nvPr/>
        </p:nvSpPr>
        <p:spPr>
          <a:xfrm flipH="1">
            <a:off x="7977986" y="392742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6" name="Google Shape;1746;p117"/>
          <p:cNvSpPr/>
          <p:nvPr/>
        </p:nvSpPr>
        <p:spPr>
          <a:xfrm rot="10800000" flipH="1">
            <a:off x="8500587"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7" name="Google Shape;1747;p117"/>
          <p:cNvSpPr/>
          <p:nvPr/>
        </p:nvSpPr>
        <p:spPr>
          <a:xfrm rot="10800000">
            <a:off x="-2182" y="127685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8" name="Google Shape;1748;p117"/>
          <p:cNvSpPr/>
          <p:nvPr/>
        </p:nvSpPr>
        <p:spPr>
          <a:xfrm rot="10800000">
            <a:off x="3492"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9" name="Google Shape;1749;p117"/>
          <p:cNvSpPr/>
          <p:nvPr/>
        </p:nvSpPr>
        <p:spPr>
          <a:xfrm rot="10800000" flipH="1">
            <a:off x="3492" y="1289924"/>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50" name="Google Shape;1750;p117"/>
          <p:cNvSpPr/>
          <p:nvPr/>
        </p:nvSpPr>
        <p:spPr>
          <a:xfrm>
            <a:off x="71894" y="67523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51" name="Google Shape;1751;p117"/>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52" name="Google Shape;1752;p117"/>
          <p:cNvSpPr/>
          <p:nvPr/>
        </p:nvSpPr>
        <p:spPr>
          <a:xfrm>
            <a:off x="642824" y="36676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53" name="Google Shape;1753;p117"/>
          <p:cNvSpPr/>
          <p:nvPr/>
        </p:nvSpPr>
        <p:spPr>
          <a:xfrm>
            <a:off x="71894"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754"/>
        <p:cNvGrpSpPr/>
        <p:nvPr/>
      </p:nvGrpSpPr>
      <p:grpSpPr>
        <a:xfrm>
          <a:off x="0" y="0"/>
          <a:ext cx="0" cy="0"/>
          <a:chOff x="0" y="0"/>
          <a:chExt cx="0" cy="0"/>
        </a:xfrm>
      </p:grpSpPr>
      <p:sp>
        <p:nvSpPr>
          <p:cNvPr id="1755" name="Google Shape;1755;p118"/>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56" name="Google Shape;1756;p118"/>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57" name="Google Shape;1757;p118"/>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58" name="Google Shape;1758;p118"/>
          <p:cNvSpPr txBox="1">
            <a:spLocks noGrp="1"/>
          </p:cNvSpPr>
          <p:nvPr>
            <p:ph type="subTitle" idx="1"/>
          </p:nvPr>
        </p:nvSpPr>
        <p:spPr>
          <a:xfrm>
            <a:off x="4681025" y="1827375"/>
            <a:ext cx="2473800" cy="1488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59" name="Google Shape;1759;p118"/>
          <p:cNvSpPr txBox="1">
            <a:spLocks noGrp="1"/>
          </p:cNvSpPr>
          <p:nvPr>
            <p:ph type="title"/>
          </p:nvPr>
        </p:nvSpPr>
        <p:spPr>
          <a:xfrm>
            <a:off x="1989163" y="2285400"/>
            <a:ext cx="24738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760" name="Google Shape;1760;p118"/>
          <p:cNvSpPr/>
          <p:nvPr/>
        </p:nvSpPr>
        <p:spPr>
          <a:xfrm rot="10800000" flipH="1">
            <a:off x="8128438" y="8375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1" name="Google Shape;1761;p118"/>
          <p:cNvSpPr/>
          <p:nvPr/>
        </p:nvSpPr>
        <p:spPr>
          <a:xfrm rot="10800000" flipH="1">
            <a:off x="8377601" y="96828"/>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2" name="Google Shape;1762;p118"/>
          <p:cNvSpPr/>
          <p:nvPr/>
        </p:nvSpPr>
        <p:spPr>
          <a:xfrm rot="10800000" flipH="1">
            <a:off x="8508297" y="127437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3" name="Google Shape;1763;p118"/>
          <p:cNvSpPr/>
          <p:nvPr/>
        </p:nvSpPr>
        <p:spPr>
          <a:xfrm rot="-5400000">
            <a:off x="8331400" y="4322787"/>
            <a:ext cx="11052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4" name="Google Shape;1764;p118"/>
          <p:cNvSpPr/>
          <p:nvPr/>
        </p:nvSpPr>
        <p:spPr>
          <a:xfrm>
            <a:off x="8107412" y="3425400"/>
            <a:ext cx="543900" cy="1718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5" name="Google Shape;1765;p118"/>
          <p:cNvSpPr/>
          <p:nvPr/>
        </p:nvSpPr>
        <p:spPr>
          <a:xfrm>
            <a:off x="-2" y="2768769"/>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6" name="Google Shape;1766;p118"/>
          <p:cNvSpPr/>
          <p:nvPr/>
        </p:nvSpPr>
        <p:spPr>
          <a:xfrm flipH="1">
            <a:off x="5124" y="2766500"/>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7" name="Google Shape;1767;p118"/>
          <p:cNvSpPr/>
          <p:nvPr/>
        </p:nvSpPr>
        <p:spPr>
          <a:xfrm rot="5400000">
            <a:off x="28799" y="-287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8" name="Google Shape;1768;p118"/>
          <p:cNvSpPr/>
          <p:nvPr/>
        </p:nvSpPr>
        <p:spPr>
          <a:xfrm rot="10800000">
            <a:off x="346074"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9" name="Google Shape;1769;p118"/>
          <p:cNvSpPr/>
          <p:nvPr/>
        </p:nvSpPr>
        <p:spPr>
          <a:xfrm rot="10800000">
            <a:off x="399609" y="18380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70" name="Google Shape;1770;p118"/>
          <p:cNvSpPr/>
          <p:nvPr/>
        </p:nvSpPr>
        <p:spPr>
          <a:xfrm rot="10800000" flipH="1">
            <a:off x="8012988" y="21467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1771"/>
        <p:cNvGrpSpPr/>
        <p:nvPr/>
      </p:nvGrpSpPr>
      <p:grpSpPr>
        <a:xfrm>
          <a:off x="0" y="0"/>
          <a:ext cx="0" cy="0"/>
          <a:chOff x="0" y="0"/>
          <a:chExt cx="0" cy="0"/>
        </a:xfrm>
      </p:grpSpPr>
      <p:sp>
        <p:nvSpPr>
          <p:cNvPr id="1772" name="Google Shape;1772;p119"/>
          <p:cNvSpPr txBox="1">
            <a:spLocks noGrp="1"/>
          </p:cNvSpPr>
          <p:nvPr>
            <p:ph type="subTitle" idx="1"/>
          </p:nvPr>
        </p:nvSpPr>
        <p:spPr>
          <a:xfrm>
            <a:off x="1462500" y="3872325"/>
            <a:ext cx="6219000" cy="735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73" name="Google Shape;1773;p119"/>
          <p:cNvSpPr txBox="1">
            <a:spLocks noGrp="1"/>
          </p:cNvSpPr>
          <p:nvPr>
            <p:ph type="title"/>
          </p:nvPr>
        </p:nvSpPr>
        <p:spPr>
          <a:xfrm>
            <a:off x="720000" y="408474"/>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774" name="Google Shape;1774;p119"/>
          <p:cNvSpPr/>
          <p:nvPr/>
        </p:nvSpPr>
        <p:spPr>
          <a:xfrm rot="10800000">
            <a:off x="-14700" y="385182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75" name="Google Shape;1775;p119"/>
          <p:cNvSpPr/>
          <p:nvPr/>
        </p:nvSpPr>
        <p:spPr>
          <a:xfrm rot="5400000">
            <a:off x="-238421" y="229500"/>
            <a:ext cx="10980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76" name="Google Shape;1776;p119"/>
          <p:cNvSpPr/>
          <p:nvPr/>
        </p:nvSpPr>
        <p:spPr>
          <a:xfrm rot="10800000" flipH="1">
            <a:off x="-9026"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77" name="Google Shape;1777;p119"/>
          <p:cNvSpPr/>
          <p:nvPr/>
        </p:nvSpPr>
        <p:spPr>
          <a:xfrm>
            <a:off x="706076" y="39274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78" name="Google Shape;1778;p119"/>
          <p:cNvSpPr/>
          <p:nvPr/>
        </p:nvSpPr>
        <p:spPr>
          <a:xfrm rot="10800000">
            <a:off x="-14450"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79" name="Google Shape;1779;p119"/>
          <p:cNvSpPr/>
          <p:nvPr/>
        </p:nvSpPr>
        <p:spPr>
          <a:xfrm flipH="1">
            <a:off x="7480362" y="-3025"/>
            <a:ext cx="1098000" cy="6390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0" name="Google Shape;1780;p119"/>
          <p:cNvSpPr/>
          <p:nvPr/>
        </p:nvSpPr>
        <p:spPr>
          <a:xfrm rot="-5400000" flipH="1">
            <a:off x="8269312" y="223025"/>
            <a:ext cx="1098000" cy="6459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1" name="Google Shape;1781;p119"/>
          <p:cNvSpPr/>
          <p:nvPr/>
        </p:nvSpPr>
        <p:spPr>
          <a:xfrm flipH="1">
            <a:off x="6878618" y="898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2" name="Google Shape;1782;p119"/>
          <p:cNvSpPr/>
          <p:nvPr/>
        </p:nvSpPr>
        <p:spPr>
          <a:xfrm rot="-5400000" flipH="1">
            <a:off x="8292225" y="4290300"/>
            <a:ext cx="501900" cy="12177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3" name="Google Shape;1783;p119"/>
          <p:cNvSpPr/>
          <p:nvPr/>
        </p:nvSpPr>
        <p:spPr>
          <a:xfrm flipH="1">
            <a:off x="8612168" y="124020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4" name="Google Shape;1784;p119"/>
          <p:cNvSpPr/>
          <p:nvPr/>
        </p:nvSpPr>
        <p:spPr>
          <a:xfrm rot="10800000">
            <a:off x="-8701" y="2371711"/>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5" name="Google Shape;1785;p119"/>
          <p:cNvSpPr/>
          <p:nvPr/>
        </p:nvSpPr>
        <p:spPr>
          <a:xfrm rot="10800000">
            <a:off x="-3027" y="1094855"/>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6" name="Google Shape;1786;p119"/>
          <p:cNvSpPr/>
          <p:nvPr/>
        </p:nvSpPr>
        <p:spPr>
          <a:xfrm rot="10800000" flipH="1">
            <a:off x="-3027" y="2384780"/>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7" name="Google Shape;1787;p119"/>
          <p:cNvSpPr/>
          <p:nvPr/>
        </p:nvSpPr>
        <p:spPr>
          <a:xfrm>
            <a:off x="65375" y="1770086"/>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8" name="Google Shape;1788;p119"/>
          <p:cNvSpPr/>
          <p:nvPr/>
        </p:nvSpPr>
        <p:spPr>
          <a:xfrm rot="10800000" flipH="1">
            <a:off x="7862662" y="33565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9" name="Google Shape;1789;p119"/>
          <p:cNvSpPr/>
          <p:nvPr/>
        </p:nvSpPr>
        <p:spPr>
          <a:xfrm rot="10800000">
            <a:off x="7867788" y="33695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90" name="Google Shape;1790;p119"/>
          <p:cNvSpPr/>
          <p:nvPr/>
        </p:nvSpPr>
        <p:spPr>
          <a:xfrm flipH="1">
            <a:off x="7977986" y="34321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1791"/>
        <p:cNvGrpSpPr/>
        <p:nvPr/>
      </p:nvGrpSpPr>
      <p:grpSpPr>
        <a:xfrm>
          <a:off x="0" y="0"/>
          <a:ext cx="0" cy="0"/>
          <a:chOff x="0" y="0"/>
          <a:chExt cx="0" cy="0"/>
        </a:xfrm>
      </p:grpSpPr>
      <p:sp>
        <p:nvSpPr>
          <p:cNvPr id="1792" name="Google Shape;1792;p120"/>
          <p:cNvSpPr txBox="1">
            <a:spLocks noGrp="1"/>
          </p:cNvSpPr>
          <p:nvPr>
            <p:ph type="subTitle" idx="1"/>
          </p:nvPr>
        </p:nvSpPr>
        <p:spPr>
          <a:xfrm>
            <a:off x="1998950" y="2620475"/>
            <a:ext cx="2739600" cy="1248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93" name="Google Shape;1793;p120"/>
          <p:cNvSpPr txBox="1">
            <a:spLocks noGrp="1"/>
          </p:cNvSpPr>
          <p:nvPr>
            <p:ph type="title"/>
          </p:nvPr>
        </p:nvSpPr>
        <p:spPr>
          <a:xfrm>
            <a:off x="1910900" y="1333050"/>
            <a:ext cx="2915700" cy="13623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794" name="Google Shape;1794;p120"/>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95" name="Google Shape;1795;p120"/>
          <p:cNvSpPr/>
          <p:nvPr/>
        </p:nvSpPr>
        <p:spPr>
          <a:xfrm rot="10800000" flipH="1">
            <a:off x="-2163"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96" name="Google Shape;1796;p120"/>
          <p:cNvSpPr/>
          <p:nvPr/>
        </p:nvSpPr>
        <p:spPr>
          <a:xfrm rot="10800000" flipH="1">
            <a:off x="2963"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97" name="Google Shape;1797;p120"/>
          <p:cNvSpPr/>
          <p:nvPr/>
        </p:nvSpPr>
        <p:spPr>
          <a:xfrm rot="10800000">
            <a:off x="2963"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98" name="Google Shape;1798;p120"/>
          <p:cNvSpPr/>
          <p:nvPr/>
        </p:nvSpPr>
        <p:spPr>
          <a:xfrm flipH="1">
            <a:off x="113161"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99" name="Google Shape;1799;p120"/>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00" name="Google Shape;1800;p120"/>
          <p:cNvSpPr/>
          <p:nvPr/>
        </p:nvSpPr>
        <p:spPr>
          <a:xfrm rot="10800000">
            <a:off x="-2182" y="127685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01" name="Google Shape;1801;p120"/>
          <p:cNvSpPr/>
          <p:nvPr/>
        </p:nvSpPr>
        <p:spPr>
          <a:xfrm rot="10800000">
            <a:off x="3492" y="-1"/>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02" name="Google Shape;1802;p120"/>
          <p:cNvSpPr/>
          <p:nvPr/>
        </p:nvSpPr>
        <p:spPr>
          <a:xfrm rot="10800000" flipH="1">
            <a:off x="3492" y="128992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03" name="Google Shape;1803;p120"/>
          <p:cNvSpPr/>
          <p:nvPr/>
        </p:nvSpPr>
        <p:spPr>
          <a:xfrm>
            <a:off x="71894" y="6752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04" name="Google Shape;1804;p120"/>
          <p:cNvSpPr/>
          <p:nvPr/>
        </p:nvSpPr>
        <p:spPr>
          <a:xfrm>
            <a:off x="7838700" y="449755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05" name="Google Shape;1805;p120"/>
          <p:cNvSpPr/>
          <p:nvPr/>
        </p:nvSpPr>
        <p:spPr>
          <a:xfrm rot="10800000">
            <a:off x="7194163" y="385181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806"/>
        <p:cNvGrpSpPr/>
        <p:nvPr/>
      </p:nvGrpSpPr>
      <p:grpSpPr>
        <a:xfrm>
          <a:off x="0" y="0"/>
          <a:ext cx="0" cy="0"/>
          <a:chOff x="0" y="0"/>
          <a:chExt cx="0" cy="0"/>
        </a:xfrm>
      </p:grpSpPr>
      <p:sp>
        <p:nvSpPr>
          <p:cNvPr id="1807" name="Google Shape;1807;p121"/>
          <p:cNvSpPr txBox="1">
            <a:spLocks noGrp="1"/>
          </p:cNvSpPr>
          <p:nvPr>
            <p:ph type="subTitle" idx="1"/>
          </p:nvPr>
        </p:nvSpPr>
        <p:spPr>
          <a:xfrm>
            <a:off x="3691175" y="1589800"/>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808" name="Google Shape;1808;p121"/>
          <p:cNvSpPr txBox="1">
            <a:spLocks noGrp="1"/>
          </p:cNvSpPr>
          <p:nvPr>
            <p:ph type="subTitle" idx="2"/>
          </p:nvPr>
        </p:nvSpPr>
        <p:spPr>
          <a:xfrm>
            <a:off x="2110415" y="3052075"/>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809" name="Google Shape;1809;p121"/>
          <p:cNvSpPr txBox="1">
            <a:spLocks noGrp="1"/>
          </p:cNvSpPr>
          <p:nvPr>
            <p:ph type="subTitle" idx="3"/>
          </p:nvPr>
        </p:nvSpPr>
        <p:spPr>
          <a:xfrm>
            <a:off x="3691175" y="2048472"/>
            <a:ext cx="3342000" cy="502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10" name="Google Shape;1810;p121"/>
          <p:cNvSpPr txBox="1">
            <a:spLocks noGrp="1"/>
          </p:cNvSpPr>
          <p:nvPr>
            <p:ph type="subTitle" idx="4"/>
          </p:nvPr>
        </p:nvSpPr>
        <p:spPr>
          <a:xfrm>
            <a:off x="2110413" y="3510725"/>
            <a:ext cx="3342000" cy="5022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11" name="Google Shape;1811;p121"/>
          <p:cNvSpPr txBox="1">
            <a:spLocks noGrp="1"/>
          </p:cNvSpPr>
          <p:nvPr>
            <p:ph type="title"/>
          </p:nvPr>
        </p:nvSpPr>
        <p:spPr>
          <a:xfrm>
            <a:off x="720000" y="405742"/>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812" name="Google Shape;1812;p121"/>
          <p:cNvSpPr/>
          <p:nvPr/>
        </p:nvSpPr>
        <p:spPr>
          <a:xfrm>
            <a:off x="7862662" y="8914"/>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13" name="Google Shape;1813;p121"/>
          <p:cNvSpPr/>
          <p:nvPr/>
        </p:nvSpPr>
        <p:spPr>
          <a:xfrm rot="-5400000">
            <a:off x="8277783" y="4281639"/>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14" name="Google Shape;1814;p121"/>
          <p:cNvSpPr/>
          <p:nvPr/>
        </p:nvSpPr>
        <p:spPr>
          <a:xfrm flipH="1">
            <a:off x="7867788" y="6645"/>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15" name="Google Shape;1815;p121"/>
          <p:cNvSpPr/>
          <p:nvPr/>
        </p:nvSpPr>
        <p:spPr>
          <a:xfrm rot="10800000">
            <a:off x="7977986" y="769414"/>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16" name="Google Shape;1816;p121"/>
          <p:cNvSpPr/>
          <p:nvPr/>
        </p:nvSpPr>
        <p:spPr>
          <a:xfrm>
            <a:off x="7862412" y="450647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17" name="Google Shape;1817;p121"/>
          <p:cNvSpPr/>
          <p:nvPr/>
        </p:nvSpPr>
        <p:spPr>
          <a:xfrm rot="10800000" flipH="1">
            <a:off x="559000" y="4514164"/>
            <a:ext cx="10980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18" name="Google Shape;1818;p121"/>
          <p:cNvSpPr/>
          <p:nvPr/>
        </p:nvSpPr>
        <p:spPr>
          <a:xfrm rot="5400000" flipH="1">
            <a:off x="-229950" y="4281214"/>
            <a:ext cx="1098000" cy="6459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19" name="Google Shape;1819;p121"/>
          <p:cNvSpPr/>
          <p:nvPr/>
        </p:nvSpPr>
        <p:spPr>
          <a:xfrm rot="10800000" flipH="1">
            <a:off x="1805444" y="4607009"/>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20" name="Google Shape;1820;p121"/>
          <p:cNvSpPr/>
          <p:nvPr/>
        </p:nvSpPr>
        <p:spPr>
          <a:xfrm rot="5400000" flipH="1">
            <a:off x="945150" y="-959861"/>
            <a:ext cx="591300" cy="25110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21" name="Google Shape;1821;p121"/>
          <p:cNvSpPr/>
          <p:nvPr/>
        </p:nvSpPr>
        <p:spPr>
          <a:xfrm rot="10800000" flipH="1">
            <a:off x="71894" y="783834"/>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822"/>
        <p:cNvGrpSpPr/>
        <p:nvPr/>
      </p:nvGrpSpPr>
      <p:grpSpPr>
        <a:xfrm>
          <a:off x="0" y="0"/>
          <a:ext cx="0" cy="0"/>
          <a:chOff x="0" y="0"/>
          <a:chExt cx="0" cy="0"/>
        </a:xfrm>
      </p:grpSpPr>
      <p:sp>
        <p:nvSpPr>
          <p:cNvPr id="1823" name="Google Shape;1823;p122"/>
          <p:cNvSpPr txBox="1">
            <a:spLocks noGrp="1"/>
          </p:cNvSpPr>
          <p:nvPr>
            <p:ph type="subTitle" idx="1"/>
          </p:nvPr>
        </p:nvSpPr>
        <p:spPr>
          <a:xfrm>
            <a:off x="3691300" y="1513600"/>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824" name="Google Shape;1824;p122"/>
          <p:cNvSpPr txBox="1">
            <a:spLocks noGrp="1"/>
          </p:cNvSpPr>
          <p:nvPr>
            <p:ph type="subTitle" idx="2"/>
          </p:nvPr>
        </p:nvSpPr>
        <p:spPr>
          <a:xfrm>
            <a:off x="3691302" y="3280675"/>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825" name="Google Shape;1825;p122"/>
          <p:cNvSpPr txBox="1">
            <a:spLocks noGrp="1"/>
          </p:cNvSpPr>
          <p:nvPr>
            <p:ph type="subTitle" idx="3"/>
          </p:nvPr>
        </p:nvSpPr>
        <p:spPr>
          <a:xfrm>
            <a:off x="3691300" y="1896072"/>
            <a:ext cx="3342000" cy="502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26" name="Google Shape;1826;p122"/>
          <p:cNvSpPr txBox="1">
            <a:spLocks noGrp="1"/>
          </p:cNvSpPr>
          <p:nvPr>
            <p:ph type="subTitle" idx="4"/>
          </p:nvPr>
        </p:nvSpPr>
        <p:spPr>
          <a:xfrm>
            <a:off x="3691300" y="3663125"/>
            <a:ext cx="3342000" cy="502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27" name="Google Shape;1827;p122"/>
          <p:cNvSpPr txBox="1">
            <a:spLocks noGrp="1"/>
          </p:cNvSpPr>
          <p:nvPr>
            <p:ph type="title"/>
          </p:nvPr>
        </p:nvSpPr>
        <p:spPr>
          <a:xfrm>
            <a:off x="720000" y="39943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828" name="Google Shape;1828;p122"/>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29" name="Google Shape;1829;p122"/>
          <p:cNvSpPr/>
          <p:nvPr/>
        </p:nvSpPr>
        <p:spPr>
          <a:xfrm rot="10800000" flipH="1">
            <a:off x="7862662"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0" name="Google Shape;1830;p122"/>
          <p:cNvSpPr/>
          <p:nvPr/>
        </p:nvSpPr>
        <p:spPr>
          <a:xfrm rot="10800000" flipH="1">
            <a:off x="7867788"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1" name="Google Shape;1831;p122"/>
          <p:cNvSpPr/>
          <p:nvPr/>
        </p:nvSpPr>
        <p:spPr>
          <a:xfrm rot="10800000">
            <a:off x="7867788"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2" name="Google Shape;1832;p122"/>
          <p:cNvSpPr/>
          <p:nvPr/>
        </p:nvSpPr>
        <p:spPr>
          <a:xfrm flipH="1">
            <a:off x="7977986"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3" name="Google Shape;1833;p122"/>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4" name="Google Shape;1834;p122"/>
          <p:cNvSpPr/>
          <p:nvPr/>
        </p:nvSpPr>
        <p:spPr>
          <a:xfrm rot="10800000" flipH="1">
            <a:off x="-2182" y="3851830"/>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5" name="Google Shape;1835;p122"/>
          <p:cNvSpPr/>
          <p:nvPr/>
        </p:nvSpPr>
        <p:spPr>
          <a:xfrm rot="10800000" flipH="1">
            <a:off x="2944" y="2574974"/>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6" name="Google Shape;1836;p122"/>
          <p:cNvSpPr/>
          <p:nvPr/>
        </p:nvSpPr>
        <p:spPr>
          <a:xfrm rot="10800000">
            <a:off x="2944" y="386489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7" name="Google Shape;1837;p122"/>
          <p:cNvSpPr/>
          <p:nvPr/>
        </p:nvSpPr>
        <p:spPr>
          <a:xfrm flipH="1">
            <a:off x="759842" y="325020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8" name="Google Shape;1838;p122"/>
          <p:cNvSpPr/>
          <p:nvPr/>
        </p:nvSpPr>
        <p:spPr>
          <a:xfrm>
            <a:off x="-9850" y="-4200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9" name="Google Shape;1839;p122"/>
          <p:cNvSpPr/>
          <p:nvPr/>
        </p:nvSpPr>
        <p:spPr>
          <a:xfrm rot="10800000">
            <a:off x="-654387" y="-687736"/>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840"/>
        <p:cNvGrpSpPr/>
        <p:nvPr/>
      </p:nvGrpSpPr>
      <p:grpSpPr>
        <a:xfrm>
          <a:off x="0" y="0"/>
          <a:ext cx="0" cy="0"/>
          <a:chOff x="0" y="0"/>
          <a:chExt cx="0" cy="0"/>
        </a:xfrm>
      </p:grpSpPr>
      <p:sp>
        <p:nvSpPr>
          <p:cNvPr id="1841" name="Google Shape;1841;p123"/>
          <p:cNvSpPr txBox="1">
            <a:spLocks noGrp="1"/>
          </p:cNvSpPr>
          <p:nvPr>
            <p:ph type="title"/>
          </p:nvPr>
        </p:nvSpPr>
        <p:spPr>
          <a:xfrm>
            <a:off x="720000" y="29282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42" name="Google Shape;1842;p123"/>
          <p:cNvSpPr txBox="1">
            <a:spLocks noGrp="1"/>
          </p:cNvSpPr>
          <p:nvPr>
            <p:ph type="subTitle" idx="1"/>
          </p:nvPr>
        </p:nvSpPr>
        <p:spPr>
          <a:xfrm>
            <a:off x="720000" y="3514738"/>
            <a:ext cx="23364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43" name="Google Shape;1843;p123"/>
          <p:cNvSpPr txBox="1">
            <a:spLocks noGrp="1"/>
          </p:cNvSpPr>
          <p:nvPr>
            <p:ph type="title" idx="2"/>
          </p:nvPr>
        </p:nvSpPr>
        <p:spPr>
          <a:xfrm>
            <a:off x="3403800" y="29282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44" name="Google Shape;1844;p123"/>
          <p:cNvSpPr txBox="1">
            <a:spLocks noGrp="1"/>
          </p:cNvSpPr>
          <p:nvPr>
            <p:ph type="subTitle" idx="3"/>
          </p:nvPr>
        </p:nvSpPr>
        <p:spPr>
          <a:xfrm>
            <a:off x="3403800" y="3514738"/>
            <a:ext cx="23364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45" name="Google Shape;1845;p123"/>
          <p:cNvSpPr txBox="1">
            <a:spLocks noGrp="1"/>
          </p:cNvSpPr>
          <p:nvPr>
            <p:ph type="title" idx="4"/>
          </p:nvPr>
        </p:nvSpPr>
        <p:spPr>
          <a:xfrm>
            <a:off x="6087600" y="29282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46" name="Google Shape;1846;p123"/>
          <p:cNvSpPr txBox="1">
            <a:spLocks noGrp="1"/>
          </p:cNvSpPr>
          <p:nvPr>
            <p:ph type="subTitle" idx="5"/>
          </p:nvPr>
        </p:nvSpPr>
        <p:spPr>
          <a:xfrm>
            <a:off x="6087600" y="3514738"/>
            <a:ext cx="23364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47" name="Google Shape;1847;p123"/>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848" name="Google Shape;1848;p123"/>
          <p:cNvSpPr/>
          <p:nvPr/>
        </p:nvSpPr>
        <p:spPr>
          <a:xfrm rot="10800000">
            <a:off x="585687" y="8375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49" name="Google Shape;1849;p123"/>
          <p:cNvSpPr/>
          <p:nvPr/>
        </p:nvSpPr>
        <p:spPr>
          <a:xfrm rot="10800000">
            <a:off x="85125"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50" name="Google Shape;1850;p123"/>
          <p:cNvSpPr/>
          <p:nvPr/>
        </p:nvSpPr>
        <p:spPr>
          <a:xfrm rot="10800000">
            <a:off x="354629" y="1274375"/>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51" name="Google Shape;1851;p123"/>
          <p:cNvSpPr/>
          <p:nvPr/>
        </p:nvSpPr>
        <p:spPr>
          <a:xfrm rot="-5400000">
            <a:off x="789567" y="4228125"/>
            <a:ext cx="478500" cy="1352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52" name="Google Shape;1852;p123"/>
          <p:cNvSpPr/>
          <p:nvPr/>
        </p:nvSpPr>
        <p:spPr>
          <a:xfrm>
            <a:off x="-1136" y="3425400"/>
            <a:ext cx="543900" cy="1718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53" name="Google Shape;1853;p123"/>
          <p:cNvSpPr/>
          <p:nvPr/>
        </p:nvSpPr>
        <p:spPr>
          <a:xfrm rot="5400000" flipH="1">
            <a:off x="7860392" y="113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54" name="Google Shape;1854;p123"/>
          <p:cNvSpPr/>
          <p:nvPr/>
        </p:nvSpPr>
        <p:spPr>
          <a:xfrm rot="5400000">
            <a:off x="7873462" y="680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55" name="Google Shape;1855;p123"/>
          <p:cNvSpPr/>
          <p:nvPr/>
        </p:nvSpPr>
        <p:spPr>
          <a:xfrm rot="5400000" flipH="1">
            <a:off x="8289752" y="4636106"/>
            <a:ext cx="478500" cy="536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56" name="Google Shape;1856;p123"/>
          <p:cNvSpPr/>
          <p:nvPr/>
        </p:nvSpPr>
        <p:spPr>
          <a:xfrm flipH="1">
            <a:off x="8607025" y="4276720"/>
            <a:ext cx="543900" cy="866700"/>
          </a:xfrm>
          <a:prstGeom prst="rect">
            <a:avLst/>
          </a:prstGeom>
          <a:solidFill>
            <a:schemeClr val="l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57" name="Google Shape;1857;p123"/>
          <p:cNvSpPr/>
          <p:nvPr/>
        </p:nvSpPr>
        <p:spPr>
          <a:xfrm flipH="1">
            <a:off x="7669962" y="4685750"/>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45"/>
        <p:cNvGrpSpPr/>
        <p:nvPr/>
      </p:nvGrpSpPr>
      <p:grpSpPr>
        <a:xfrm>
          <a:off x="0" y="0"/>
          <a:ext cx="0" cy="0"/>
          <a:chOff x="0" y="0"/>
          <a:chExt cx="0" cy="0"/>
        </a:xfrm>
      </p:grpSpPr>
      <p:sp>
        <p:nvSpPr>
          <p:cNvPr id="146" name="Google Shape;146;p13"/>
          <p:cNvSpPr txBox="1">
            <a:spLocks noGrp="1"/>
          </p:cNvSpPr>
          <p:nvPr>
            <p:ph type="title"/>
          </p:nvPr>
        </p:nvSpPr>
        <p:spPr>
          <a:xfrm>
            <a:off x="2127300" y="1612625"/>
            <a:ext cx="2241300" cy="730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7" name="Google Shape;147;p13"/>
          <p:cNvSpPr txBox="1">
            <a:spLocks noGrp="1"/>
          </p:cNvSpPr>
          <p:nvPr>
            <p:ph type="title" idx="2" hasCustomPrompt="1"/>
          </p:nvPr>
        </p:nvSpPr>
        <p:spPr>
          <a:xfrm>
            <a:off x="1397375" y="1755274"/>
            <a:ext cx="729900" cy="41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b="1">
                <a:solidFill>
                  <a:schemeClr val="dk2"/>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3"/>
          <p:cNvSpPr txBox="1">
            <a:spLocks noGrp="1"/>
          </p:cNvSpPr>
          <p:nvPr>
            <p:ph type="subTitle" idx="1"/>
          </p:nvPr>
        </p:nvSpPr>
        <p:spPr>
          <a:xfrm>
            <a:off x="2127300" y="2274871"/>
            <a:ext cx="2241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 name="Google Shape;149;p13"/>
          <p:cNvSpPr txBox="1">
            <a:spLocks noGrp="1"/>
          </p:cNvSpPr>
          <p:nvPr>
            <p:ph type="title" idx="3"/>
          </p:nvPr>
        </p:nvSpPr>
        <p:spPr>
          <a:xfrm>
            <a:off x="5505325" y="1612625"/>
            <a:ext cx="2241300" cy="730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0" name="Google Shape;150;p13"/>
          <p:cNvSpPr txBox="1">
            <a:spLocks noGrp="1"/>
          </p:cNvSpPr>
          <p:nvPr>
            <p:ph type="title" idx="4" hasCustomPrompt="1"/>
          </p:nvPr>
        </p:nvSpPr>
        <p:spPr>
          <a:xfrm>
            <a:off x="4796900" y="1755274"/>
            <a:ext cx="729900" cy="41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b="1">
                <a:solidFill>
                  <a:schemeClr val="dk2"/>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1" name="Google Shape;151;p13"/>
          <p:cNvSpPr txBox="1">
            <a:spLocks noGrp="1"/>
          </p:cNvSpPr>
          <p:nvPr>
            <p:ph type="subTitle" idx="5"/>
          </p:nvPr>
        </p:nvSpPr>
        <p:spPr>
          <a:xfrm>
            <a:off x="5505325" y="2274871"/>
            <a:ext cx="2241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2" name="Google Shape;152;p13"/>
          <p:cNvSpPr txBox="1">
            <a:spLocks noGrp="1"/>
          </p:cNvSpPr>
          <p:nvPr>
            <p:ph type="title" idx="6"/>
          </p:nvPr>
        </p:nvSpPr>
        <p:spPr>
          <a:xfrm>
            <a:off x="2127300" y="3021103"/>
            <a:ext cx="2241300" cy="730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3" name="Google Shape;153;p13"/>
          <p:cNvSpPr txBox="1">
            <a:spLocks noGrp="1"/>
          </p:cNvSpPr>
          <p:nvPr>
            <p:ph type="title" idx="7" hasCustomPrompt="1"/>
          </p:nvPr>
        </p:nvSpPr>
        <p:spPr>
          <a:xfrm>
            <a:off x="1397375" y="3171089"/>
            <a:ext cx="729900" cy="41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b="1">
                <a:solidFill>
                  <a:schemeClr val="dk2"/>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13"/>
          <p:cNvSpPr txBox="1">
            <a:spLocks noGrp="1"/>
          </p:cNvSpPr>
          <p:nvPr>
            <p:ph type="subTitle" idx="8"/>
          </p:nvPr>
        </p:nvSpPr>
        <p:spPr>
          <a:xfrm>
            <a:off x="2127300" y="3683274"/>
            <a:ext cx="2241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 name="Google Shape;155;p13"/>
          <p:cNvSpPr txBox="1">
            <a:spLocks noGrp="1"/>
          </p:cNvSpPr>
          <p:nvPr>
            <p:ph type="title" idx="9"/>
          </p:nvPr>
        </p:nvSpPr>
        <p:spPr>
          <a:xfrm>
            <a:off x="5505325" y="3021103"/>
            <a:ext cx="2241300" cy="730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6" name="Google Shape;156;p13"/>
          <p:cNvSpPr txBox="1">
            <a:spLocks noGrp="1"/>
          </p:cNvSpPr>
          <p:nvPr>
            <p:ph type="title" idx="13" hasCustomPrompt="1"/>
          </p:nvPr>
        </p:nvSpPr>
        <p:spPr>
          <a:xfrm>
            <a:off x="4796900" y="3171089"/>
            <a:ext cx="729900" cy="41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b="1">
                <a:solidFill>
                  <a:schemeClr val="dk2"/>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7" name="Google Shape;157;p13"/>
          <p:cNvSpPr txBox="1">
            <a:spLocks noGrp="1"/>
          </p:cNvSpPr>
          <p:nvPr>
            <p:ph type="subTitle" idx="14"/>
          </p:nvPr>
        </p:nvSpPr>
        <p:spPr>
          <a:xfrm>
            <a:off x="5505325" y="3683274"/>
            <a:ext cx="2241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8" name="Google Shape;158;p13"/>
          <p:cNvSpPr txBox="1">
            <a:spLocks noGrp="1"/>
          </p:cNvSpPr>
          <p:nvPr>
            <p:ph type="title" idx="15"/>
          </p:nvPr>
        </p:nvSpPr>
        <p:spPr>
          <a:xfrm>
            <a:off x="720000" y="407159"/>
            <a:ext cx="7704000" cy="572700"/>
          </a:xfrm>
          <a:prstGeom prst="rect">
            <a:avLst/>
          </a:prstGeom>
          <a:effectLst>
            <a:outerShdw blurRad="57150" dist="19050" dir="3600000" algn="bl" rotWithShape="0">
              <a:srgbClr val="000000">
                <a:alpha val="58999"/>
              </a:srgbClr>
            </a:outerShdw>
          </a:effectLst>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13"/>
          <p:cNvSpPr/>
          <p:nvPr/>
        </p:nvSpPr>
        <p:spPr>
          <a:xfrm rot="10800000">
            <a:off x="586822" y="83756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0" name="Google Shape;160;p13"/>
          <p:cNvSpPr/>
          <p:nvPr/>
        </p:nvSpPr>
        <p:spPr>
          <a:xfrm rot="10800000">
            <a:off x="86260"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1" name="Google Shape;161;p13"/>
          <p:cNvSpPr/>
          <p:nvPr/>
        </p:nvSpPr>
        <p:spPr>
          <a:xfrm rot="10800000">
            <a:off x="355763" y="1274375"/>
            <a:ext cx="288000" cy="2880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 name="Google Shape;162;p13"/>
          <p:cNvSpPr/>
          <p:nvPr/>
        </p:nvSpPr>
        <p:spPr>
          <a:xfrm rot="-5400000">
            <a:off x="382673" y="4636116"/>
            <a:ext cx="478500" cy="536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3" name="Google Shape;163;p13"/>
          <p:cNvSpPr/>
          <p:nvPr/>
        </p:nvSpPr>
        <p:spPr>
          <a:xfrm>
            <a:off x="-2" y="3425400"/>
            <a:ext cx="543900" cy="1718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 name="Google Shape;164;p13"/>
          <p:cNvSpPr/>
          <p:nvPr/>
        </p:nvSpPr>
        <p:spPr>
          <a:xfrm rot="10800000" flipH="1">
            <a:off x="7862662"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 name="Google Shape;165;p13"/>
          <p:cNvSpPr/>
          <p:nvPr/>
        </p:nvSpPr>
        <p:spPr>
          <a:xfrm rot="10800000">
            <a:off x="7867788" y="3864894"/>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 name="Google Shape;166;p13"/>
          <p:cNvSpPr/>
          <p:nvPr/>
        </p:nvSpPr>
        <p:spPr>
          <a:xfrm rot="5400000">
            <a:off x="8282812" y="-28716"/>
            <a:ext cx="478500" cy="536100"/>
          </a:xfrm>
          <a:prstGeom prst="rect">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 name="Google Shape;167;p13"/>
          <p:cNvSpPr/>
          <p:nvPr/>
        </p:nvSpPr>
        <p:spPr>
          <a:xfrm rot="10800000">
            <a:off x="8600087"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8" name="Google Shape;168;p13"/>
          <p:cNvSpPr/>
          <p:nvPr/>
        </p:nvSpPr>
        <p:spPr>
          <a:xfrm rot="10800000">
            <a:off x="8653622" y="1838065"/>
            <a:ext cx="436800" cy="4368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858"/>
        <p:cNvGrpSpPr/>
        <p:nvPr/>
      </p:nvGrpSpPr>
      <p:grpSpPr>
        <a:xfrm>
          <a:off x="0" y="0"/>
          <a:ext cx="0" cy="0"/>
          <a:chOff x="0" y="0"/>
          <a:chExt cx="0" cy="0"/>
        </a:xfrm>
      </p:grpSpPr>
      <p:sp>
        <p:nvSpPr>
          <p:cNvPr id="1859" name="Google Shape;1859;p124"/>
          <p:cNvSpPr txBox="1">
            <a:spLocks noGrp="1"/>
          </p:cNvSpPr>
          <p:nvPr>
            <p:ph type="title"/>
          </p:nvPr>
        </p:nvSpPr>
        <p:spPr>
          <a:xfrm>
            <a:off x="720000" y="24233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60" name="Google Shape;1860;p124"/>
          <p:cNvSpPr txBox="1">
            <a:spLocks noGrp="1"/>
          </p:cNvSpPr>
          <p:nvPr>
            <p:ph type="subTitle" idx="1"/>
          </p:nvPr>
        </p:nvSpPr>
        <p:spPr>
          <a:xfrm>
            <a:off x="1325325" y="2958964"/>
            <a:ext cx="1883100" cy="94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61" name="Google Shape;1861;p124"/>
          <p:cNvSpPr txBox="1">
            <a:spLocks noGrp="1"/>
          </p:cNvSpPr>
          <p:nvPr>
            <p:ph type="title" idx="2"/>
          </p:nvPr>
        </p:nvSpPr>
        <p:spPr>
          <a:xfrm>
            <a:off x="3403800" y="24233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62" name="Google Shape;1862;p124"/>
          <p:cNvSpPr txBox="1">
            <a:spLocks noGrp="1"/>
          </p:cNvSpPr>
          <p:nvPr>
            <p:ph type="subTitle" idx="3"/>
          </p:nvPr>
        </p:nvSpPr>
        <p:spPr>
          <a:xfrm>
            <a:off x="3630450" y="2958964"/>
            <a:ext cx="1883100" cy="94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63" name="Google Shape;1863;p124"/>
          <p:cNvSpPr txBox="1">
            <a:spLocks noGrp="1"/>
          </p:cNvSpPr>
          <p:nvPr>
            <p:ph type="title" idx="4"/>
          </p:nvPr>
        </p:nvSpPr>
        <p:spPr>
          <a:xfrm>
            <a:off x="6087600" y="24233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64" name="Google Shape;1864;p124"/>
          <p:cNvSpPr txBox="1">
            <a:spLocks noGrp="1"/>
          </p:cNvSpPr>
          <p:nvPr>
            <p:ph type="subTitle" idx="5"/>
          </p:nvPr>
        </p:nvSpPr>
        <p:spPr>
          <a:xfrm>
            <a:off x="5935575" y="2958964"/>
            <a:ext cx="1883100" cy="94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65" name="Google Shape;1865;p124"/>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866" name="Google Shape;1866;p124"/>
          <p:cNvSpPr/>
          <p:nvPr/>
        </p:nvSpPr>
        <p:spPr>
          <a:xfrm rot="5400000">
            <a:off x="17725"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67" name="Google Shape;1867;p124"/>
          <p:cNvSpPr/>
          <p:nvPr/>
        </p:nvSpPr>
        <p:spPr>
          <a:xfrm rot="10800000">
            <a:off x="335000"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68" name="Google Shape;1868;p124"/>
          <p:cNvSpPr/>
          <p:nvPr/>
        </p:nvSpPr>
        <p:spPr>
          <a:xfrm rot="10800000">
            <a:off x="388536"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69" name="Google Shape;1869;p124"/>
          <p:cNvSpPr/>
          <p:nvPr/>
        </p:nvSpPr>
        <p:spPr>
          <a:xfrm rot="10800000">
            <a:off x="-16725"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70" name="Google Shape;1870;p124"/>
          <p:cNvSpPr/>
          <p:nvPr/>
        </p:nvSpPr>
        <p:spPr>
          <a:xfrm rot="10800000" flipH="1">
            <a:off x="-11051"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71" name="Google Shape;1871;p124"/>
          <p:cNvSpPr/>
          <p:nvPr/>
        </p:nvSpPr>
        <p:spPr>
          <a:xfrm rot="10800000">
            <a:off x="7394087"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72" name="Google Shape;1872;p124"/>
          <p:cNvSpPr/>
          <p:nvPr/>
        </p:nvSpPr>
        <p:spPr>
          <a:xfrm>
            <a:off x="7845195"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73" name="Google Shape;1873;p124"/>
          <p:cNvSpPr/>
          <p:nvPr/>
        </p:nvSpPr>
        <p:spPr>
          <a:xfrm rot="10800000">
            <a:off x="8484612" y="2743175"/>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74" name="Google Shape;1874;p124"/>
          <p:cNvSpPr/>
          <p:nvPr/>
        </p:nvSpPr>
        <p:spPr>
          <a:xfrm rot="-5400000">
            <a:off x="8259237"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75" name="Google Shape;1875;p124"/>
          <p:cNvSpPr/>
          <p:nvPr/>
        </p:nvSpPr>
        <p:spPr>
          <a:xfrm rot="10800000">
            <a:off x="8602093" y="15007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76" name="Google Shape;1876;p124"/>
          <p:cNvSpPr/>
          <p:nvPr/>
        </p:nvSpPr>
        <p:spPr>
          <a:xfrm>
            <a:off x="785461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877"/>
        <p:cNvGrpSpPr/>
        <p:nvPr/>
      </p:nvGrpSpPr>
      <p:grpSpPr>
        <a:xfrm>
          <a:off x="0" y="0"/>
          <a:ext cx="0" cy="0"/>
          <a:chOff x="0" y="0"/>
          <a:chExt cx="0" cy="0"/>
        </a:xfrm>
      </p:grpSpPr>
      <p:sp>
        <p:nvSpPr>
          <p:cNvPr id="1878" name="Google Shape;1878;p125"/>
          <p:cNvSpPr txBox="1">
            <a:spLocks noGrp="1"/>
          </p:cNvSpPr>
          <p:nvPr>
            <p:ph type="title"/>
          </p:nvPr>
        </p:nvSpPr>
        <p:spPr>
          <a:xfrm>
            <a:off x="1678571" y="1781463"/>
            <a:ext cx="2015400" cy="527700"/>
          </a:xfrm>
          <a:prstGeom prst="rect">
            <a:avLst/>
          </a:prstGeom>
        </p:spPr>
        <p:txBody>
          <a:bodyPr spcFirstLastPara="1" wrap="square" lIns="91425" tIns="91425" rIns="91425" bIns="91425" anchor="ctr" anchorCtr="0">
            <a:noAutofit/>
          </a:bodyPr>
          <a:lstStyle>
            <a:lvl1pPr lvl="0" algn="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79" name="Google Shape;1879;p125"/>
          <p:cNvSpPr txBox="1">
            <a:spLocks noGrp="1"/>
          </p:cNvSpPr>
          <p:nvPr>
            <p:ph type="subTitle" idx="1"/>
          </p:nvPr>
        </p:nvSpPr>
        <p:spPr>
          <a:xfrm>
            <a:off x="1678571" y="2218483"/>
            <a:ext cx="2015400" cy="4674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80" name="Google Shape;1880;p125"/>
          <p:cNvSpPr txBox="1">
            <a:spLocks noGrp="1"/>
          </p:cNvSpPr>
          <p:nvPr>
            <p:ph type="title" idx="2"/>
          </p:nvPr>
        </p:nvSpPr>
        <p:spPr>
          <a:xfrm>
            <a:off x="1678581" y="2955214"/>
            <a:ext cx="2015400" cy="527700"/>
          </a:xfrm>
          <a:prstGeom prst="rect">
            <a:avLst/>
          </a:prstGeom>
        </p:spPr>
        <p:txBody>
          <a:bodyPr spcFirstLastPara="1" wrap="square" lIns="91425" tIns="91425" rIns="91425" bIns="91425" anchor="ctr" anchorCtr="0">
            <a:noAutofit/>
          </a:bodyPr>
          <a:lstStyle>
            <a:lvl1pPr lvl="0" algn="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81" name="Google Shape;1881;p125"/>
          <p:cNvSpPr txBox="1">
            <a:spLocks noGrp="1"/>
          </p:cNvSpPr>
          <p:nvPr>
            <p:ph type="subTitle" idx="3"/>
          </p:nvPr>
        </p:nvSpPr>
        <p:spPr>
          <a:xfrm>
            <a:off x="1678571" y="3396565"/>
            <a:ext cx="2015400" cy="4674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82" name="Google Shape;1882;p125"/>
          <p:cNvSpPr txBox="1">
            <a:spLocks noGrp="1"/>
          </p:cNvSpPr>
          <p:nvPr>
            <p:ph type="title" idx="4"/>
          </p:nvPr>
        </p:nvSpPr>
        <p:spPr>
          <a:xfrm>
            <a:off x="5450021" y="1781463"/>
            <a:ext cx="2015400" cy="5277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83" name="Google Shape;1883;p125"/>
          <p:cNvSpPr txBox="1">
            <a:spLocks noGrp="1"/>
          </p:cNvSpPr>
          <p:nvPr>
            <p:ph type="subTitle" idx="5"/>
          </p:nvPr>
        </p:nvSpPr>
        <p:spPr>
          <a:xfrm>
            <a:off x="5450021" y="2218486"/>
            <a:ext cx="2015400" cy="467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84" name="Google Shape;1884;p125"/>
          <p:cNvSpPr txBox="1">
            <a:spLocks noGrp="1"/>
          </p:cNvSpPr>
          <p:nvPr>
            <p:ph type="title" idx="6"/>
          </p:nvPr>
        </p:nvSpPr>
        <p:spPr>
          <a:xfrm>
            <a:off x="5450031" y="2955222"/>
            <a:ext cx="2015400" cy="5277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885" name="Google Shape;1885;p125"/>
          <p:cNvSpPr txBox="1">
            <a:spLocks noGrp="1"/>
          </p:cNvSpPr>
          <p:nvPr>
            <p:ph type="subTitle" idx="7"/>
          </p:nvPr>
        </p:nvSpPr>
        <p:spPr>
          <a:xfrm>
            <a:off x="5450021" y="3396687"/>
            <a:ext cx="2015400" cy="467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86" name="Google Shape;1886;p125"/>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887" name="Google Shape;1887;p125"/>
          <p:cNvSpPr/>
          <p:nvPr/>
        </p:nvSpPr>
        <p:spPr>
          <a:xfrm rot="10800000">
            <a:off x="8500450" y="3467083"/>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88" name="Google Shape;1888;p125"/>
          <p:cNvSpPr/>
          <p:nvPr/>
        </p:nvSpPr>
        <p:spPr>
          <a:xfrm>
            <a:off x="7862662" y="2258"/>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89" name="Google Shape;1889;p125"/>
          <p:cNvSpPr/>
          <p:nvPr/>
        </p:nvSpPr>
        <p:spPr>
          <a:xfrm>
            <a:off x="7867788" y="1289914"/>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0" name="Google Shape;1890;p125"/>
          <p:cNvSpPr/>
          <p:nvPr/>
        </p:nvSpPr>
        <p:spPr>
          <a:xfrm flipH="1">
            <a:off x="7867788" y="-11"/>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1" name="Google Shape;1891;p125"/>
          <p:cNvSpPr/>
          <p:nvPr/>
        </p:nvSpPr>
        <p:spPr>
          <a:xfrm rot="10800000">
            <a:off x="7977986" y="762758"/>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2" name="Google Shape;1892;p125"/>
          <p:cNvSpPr/>
          <p:nvPr/>
        </p:nvSpPr>
        <p:spPr>
          <a:xfrm>
            <a:off x="8500587" y="449981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3" name="Google Shape;1893;p125"/>
          <p:cNvSpPr/>
          <p:nvPr/>
        </p:nvSpPr>
        <p:spPr>
          <a:xfrm flipH="1">
            <a:off x="-2182" y="257722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4" name="Google Shape;1894;p125"/>
          <p:cNvSpPr/>
          <p:nvPr/>
        </p:nvSpPr>
        <p:spPr>
          <a:xfrm flipH="1">
            <a:off x="3492" y="3864884"/>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5" name="Google Shape;1895;p125"/>
          <p:cNvSpPr/>
          <p:nvPr/>
        </p:nvSpPr>
        <p:spPr>
          <a:xfrm>
            <a:off x="3492" y="257495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6" name="Google Shape;1896;p125"/>
          <p:cNvSpPr/>
          <p:nvPr/>
        </p:nvSpPr>
        <p:spPr>
          <a:xfrm rot="10800000" flipH="1">
            <a:off x="71894" y="4014953"/>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7" name="Google Shape;1897;p125"/>
          <p:cNvSpPr/>
          <p:nvPr/>
        </p:nvSpPr>
        <p:spPr>
          <a:xfrm rot="10800000" flipH="1">
            <a:off x="-9850" y="6933"/>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8" name="Google Shape;1898;p125"/>
          <p:cNvSpPr/>
          <p:nvPr/>
        </p:nvSpPr>
        <p:spPr>
          <a:xfrm flipH="1">
            <a:off x="-654387" y="2269"/>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1899"/>
        <p:cNvGrpSpPr/>
        <p:nvPr/>
      </p:nvGrpSpPr>
      <p:grpSpPr>
        <a:xfrm>
          <a:off x="0" y="0"/>
          <a:ext cx="0" cy="0"/>
          <a:chOff x="0" y="0"/>
          <a:chExt cx="0" cy="0"/>
        </a:xfrm>
      </p:grpSpPr>
      <p:sp>
        <p:nvSpPr>
          <p:cNvPr id="1900" name="Google Shape;1900;p126"/>
          <p:cNvSpPr/>
          <p:nvPr/>
        </p:nvSpPr>
        <p:spPr>
          <a:xfrm rot="10800000">
            <a:off x="7862393" y="385181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01" name="Google Shape;1901;p126"/>
          <p:cNvSpPr/>
          <p:nvPr/>
        </p:nvSpPr>
        <p:spPr>
          <a:xfrm rot="10800000">
            <a:off x="7868067" y="2574959"/>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02" name="Google Shape;1902;p126"/>
          <p:cNvSpPr/>
          <p:nvPr/>
        </p:nvSpPr>
        <p:spPr>
          <a:xfrm rot="10800000" flipH="1">
            <a:off x="7868067" y="386488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03" name="Google Shape;1903;p126"/>
          <p:cNvSpPr/>
          <p:nvPr/>
        </p:nvSpPr>
        <p:spPr>
          <a:xfrm>
            <a:off x="7936469" y="3250189"/>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04" name="Google Shape;1904;p126"/>
          <p:cNvSpPr txBox="1">
            <a:spLocks noGrp="1"/>
          </p:cNvSpPr>
          <p:nvPr>
            <p:ph type="title"/>
          </p:nvPr>
        </p:nvSpPr>
        <p:spPr>
          <a:xfrm>
            <a:off x="2156796" y="1966332"/>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05" name="Google Shape;1905;p126"/>
          <p:cNvSpPr txBox="1">
            <a:spLocks noGrp="1"/>
          </p:cNvSpPr>
          <p:nvPr>
            <p:ph type="subTitle" idx="1"/>
          </p:nvPr>
        </p:nvSpPr>
        <p:spPr>
          <a:xfrm>
            <a:off x="2156796" y="2419425"/>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06" name="Google Shape;1906;p126"/>
          <p:cNvSpPr txBox="1">
            <a:spLocks noGrp="1"/>
          </p:cNvSpPr>
          <p:nvPr>
            <p:ph type="title" idx="2"/>
          </p:nvPr>
        </p:nvSpPr>
        <p:spPr>
          <a:xfrm>
            <a:off x="2156806" y="3597011"/>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07" name="Google Shape;1907;p126"/>
          <p:cNvSpPr txBox="1">
            <a:spLocks noGrp="1"/>
          </p:cNvSpPr>
          <p:nvPr>
            <p:ph type="subTitle" idx="3"/>
          </p:nvPr>
        </p:nvSpPr>
        <p:spPr>
          <a:xfrm>
            <a:off x="2156796" y="4054437"/>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08" name="Google Shape;1908;p126"/>
          <p:cNvSpPr txBox="1">
            <a:spLocks noGrp="1"/>
          </p:cNvSpPr>
          <p:nvPr>
            <p:ph type="title" idx="4"/>
          </p:nvPr>
        </p:nvSpPr>
        <p:spPr>
          <a:xfrm>
            <a:off x="4971796" y="1966332"/>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09" name="Google Shape;1909;p126"/>
          <p:cNvSpPr txBox="1">
            <a:spLocks noGrp="1"/>
          </p:cNvSpPr>
          <p:nvPr>
            <p:ph type="subTitle" idx="5"/>
          </p:nvPr>
        </p:nvSpPr>
        <p:spPr>
          <a:xfrm>
            <a:off x="4971796" y="2419429"/>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10" name="Google Shape;1910;p126"/>
          <p:cNvSpPr txBox="1">
            <a:spLocks noGrp="1"/>
          </p:cNvSpPr>
          <p:nvPr>
            <p:ph type="title" idx="6"/>
          </p:nvPr>
        </p:nvSpPr>
        <p:spPr>
          <a:xfrm>
            <a:off x="4971806" y="3597020"/>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11" name="Google Shape;1911;p126"/>
          <p:cNvSpPr txBox="1">
            <a:spLocks noGrp="1"/>
          </p:cNvSpPr>
          <p:nvPr>
            <p:ph type="subTitle" idx="7"/>
          </p:nvPr>
        </p:nvSpPr>
        <p:spPr>
          <a:xfrm>
            <a:off x="4971796" y="4054559"/>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12" name="Google Shape;1912;p126"/>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913" name="Google Shape;1913;p126"/>
          <p:cNvSpPr/>
          <p:nvPr/>
        </p:nvSpPr>
        <p:spPr>
          <a:xfrm rot="10800000">
            <a:off x="-9850" y="3467083"/>
            <a:ext cx="645000" cy="16764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14" name="Google Shape;1914;p126"/>
          <p:cNvSpPr/>
          <p:nvPr/>
        </p:nvSpPr>
        <p:spPr>
          <a:xfrm>
            <a:off x="7862662" y="2258"/>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15" name="Google Shape;1915;p126"/>
          <p:cNvSpPr/>
          <p:nvPr/>
        </p:nvSpPr>
        <p:spPr>
          <a:xfrm flipH="1">
            <a:off x="7867788" y="-11"/>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16" name="Google Shape;1916;p126"/>
          <p:cNvSpPr/>
          <p:nvPr/>
        </p:nvSpPr>
        <p:spPr>
          <a:xfrm rot="10800000">
            <a:off x="7977986" y="762758"/>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17" name="Google Shape;1917;p126"/>
          <p:cNvSpPr/>
          <p:nvPr/>
        </p:nvSpPr>
        <p:spPr>
          <a:xfrm>
            <a:off x="-9713" y="4499819"/>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18" name="Google Shape;1918;p126"/>
          <p:cNvSpPr/>
          <p:nvPr/>
        </p:nvSpPr>
        <p:spPr>
          <a:xfrm rot="10800000" flipH="1">
            <a:off x="-9850" y="6933"/>
            <a:ext cx="19149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19" name="Google Shape;1919;p126"/>
          <p:cNvSpPr/>
          <p:nvPr/>
        </p:nvSpPr>
        <p:spPr>
          <a:xfrm flipH="1">
            <a:off x="-654387" y="226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20" name="Google Shape;1920;p126"/>
          <p:cNvSpPr/>
          <p:nvPr/>
        </p:nvSpPr>
        <p:spPr>
          <a:xfrm>
            <a:off x="-4333" y="218848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21" name="Google Shape;1921;p126"/>
          <p:cNvSpPr/>
          <p:nvPr/>
        </p:nvSpPr>
        <p:spPr>
          <a:xfrm rot="10800000">
            <a:off x="181840" y="1647553"/>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922"/>
        <p:cNvGrpSpPr/>
        <p:nvPr/>
      </p:nvGrpSpPr>
      <p:grpSpPr>
        <a:xfrm>
          <a:off x="0" y="0"/>
          <a:ext cx="0" cy="0"/>
          <a:chOff x="0" y="0"/>
          <a:chExt cx="0" cy="0"/>
        </a:xfrm>
      </p:grpSpPr>
      <p:sp>
        <p:nvSpPr>
          <p:cNvPr id="1923" name="Google Shape;1923;p127"/>
          <p:cNvSpPr txBox="1">
            <a:spLocks noGrp="1"/>
          </p:cNvSpPr>
          <p:nvPr>
            <p:ph type="title"/>
          </p:nvPr>
        </p:nvSpPr>
        <p:spPr>
          <a:xfrm>
            <a:off x="1382438" y="16828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24" name="Google Shape;1924;p127"/>
          <p:cNvSpPr txBox="1">
            <a:spLocks noGrp="1"/>
          </p:cNvSpPr>
          <p:nvPr>
            <p:ph type="subTitle" idx="1"/>
          </p:nvPr>
        </p:nvSpPr>
        <p:spPr>
          <a:xfrm>
            <a:off x="1382438" y="21169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25" name="Google Shape;1925;p127"/>
          <p:cNvSpPr txBox="1">
            <a:spLocks noGrp="1"/>
          </p:cNvSpPr>
          <p:nvPr>
            <p:ph type="title" idx="2"/>
          </p:nvPr>
        </p:nvSpPr>
        <p:spPr>
          <a:xfrm>
            <a:off x="3617548" y="16828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26" name="Google Shape;1926;p127"/>
          <p:cNvSpPr txBox="1">
            <a:spLocks noGrp="1"/>
          </p:cNvSpPr>
          <p:nvPr>
            <p:ph type="subTitle" idx="3"/>
          </p:nvPr>
        </p:nvSpPr>
        <p:spPr>
          <a:xfrm>
            <a:off x="3617548" y="21169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27" name="Google Shape;1927;p127"/>
          <p:cNvSpPr txBox="1">
            <a:spLocks noGrp="1"/>
          </p:cNvSpPr>
          <p:nvPr>
            <p:ph type="title" idx="4"/>
          </p:nvPr>
        </p:nvSpPr>
        <p:spPr>
          <a:xfrm>
            <a:off x="1382438" y="31162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28" name="Google Shape;1928;p127"/>
          <p:cNvSpPr txBox="1">
            <a:spLocks noGrp="1"/>
          </p:cNvSpPr>
          <p:nvPr>
            <p:ph type="subTitle" idx="5"/>
          </p:nvPr>
        </p:nvSpPr>
        <p:spPr>
          <a:xfrm>
            <a:off x="1382438" y="35503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29" name="Google Shape;1929;p127"/>
          <p:cNvSpPr txBox="1">
            <a:spLocks noGrp="1"/>
          </p:cNvSpPr>
          <p:nvPr>
            <p:ph type="title" idx="6"/>
          </p:nvPr>
        </p:nvSpPr>
        <p:spPr>
          <a:xfrm>
            <a:off x="3617548" y="31162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30" name="Google Shape;1930;p127"/>
          <p:cNvSpPr txBox="1">
            <a:spLocks noGrp="1"/>
          </p:cNvSpPr>
          <p:nvPr>
            <p:ph type="subTitle" idx="7"/>
          </p:nvPr>
        </p:nvSpPr>
        <p:spPr>
          <a:xfrm>
            <a:off x="3617548" y="35503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31" name="Google Shape;1931;p127"/>
          <p:cNvSpPr txBox="1">
            <a:spLocks noGrp="1"/>
          </p:cNvSpPr>
          <p:nvPr>
            <p:ph type="title" idx="8"/>
          </p:nvPr>
        </p:nvSpPr>
        <p:spPr>
          <a:xfrm>
            <a:off x="5852665" y="16828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32" name="Google Shape;1932;p127"/>
          <p:cNvSpPr txBox="1">
            <a:spLocks noGrp="1"/>
          </p:cNvSpPr>
          <p:nvPr>
            <p:ph type="subTitle" idx="9"/>
          </p:nvPr>
        </p:nvSpPr>
        <p:spPr>
          <a:xfrm>
            <a:off x="5852665" y="21169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33" name="Google Shape;1933;p127"/>
          <p:cNvSpPr txBox="1">
            <a:spLocks noGrp="1"/>
          </p:cNvSpPr>
          <p:nvPr>
            <p:ph type="title" idx="13"/>
          </p:nvPr>
        </p:nvSpPr>
        <p:spPr>
          <a:xfrm>
            <a:off x="5852665" y="31162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934" name="Google Shape;1934;p127"/>
          <p:cNvSpPr txBox="1">
            <a:spLocks noGrp="1"/>
          </p:cNvSpPr>
          <p:nvPr>
            <p:ph type="subTitle" idx="14"/>
          </p:nvPr>
        </p:nvSpPr>
        <p:spPr>
          <a:xfrm>
            <a:off x="5852665" y="35503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35" name="Google Shape;1935;p127"/>
          <p:cNvSpPr txBox="1">
            <a:spLocks noGrp="1"/>
          </p:cNvSpPr>
          <p:nvPr>
            <p:ph type="title" idx="15"/>
          </p:nvPr>
        </p:nvSpPr>
        <p:spPr>
          <a:xfrm>
            <a:off x="720000" y="400848"/>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936" name="Google Shape;1936;p127"/>
          <p:cNvSpPr/>
          <p:nvPr/>
        </p:nvSpPr>
        <p:spPr>
          <a:xfrm rot="10800000">
            <a:off x="585687" y="8375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37" name="Google Shape;1937;p127"/>
          <p:cNvSpPr/>
          <p:nvPr/>
        </p:nvSpPr>
        <p:spPr>
          <a:xfrm rot="10800000">
            <a:off x="85125" y="96828"/>
            <a:ext cx="688200" cy="6882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38" name="Google Shape;1938;p127"/>
          <p:cNvSpPr/>
          <p:nvPr/>
        </p:nvSpPr>
        <p:spPr>
          <a:xfrm rot="10800000">
            <a:off x="354629" y="1274375"/>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39" name="Google Shape;1939;p127"/>
          <p:cNvSpPr/>
          <p:nvPr/>
        </p:nvSpPr>
        <p:spPr>
          <a:xfrm rot="5400000" flipH="1">
            <a:off x="27664" y="4636116"/>
            <a:ext cx="478500" cy="536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0" name="Google Shape;1940;p127"/>
          <p:cNvSpPr/>
          <p:nvPr/>
        </p:nvSpPr>
        <p:spPr>
          <a:xfrm flipH="1">
            <a:off x="344939" y="342540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1" name="Google Shape;1941;p127"/>
          <p:cNvSpPr/>
          <p:nvPr/>
        </p:nvSpPr>
        <p:spPr>
          <a:xfrm rot="5400000" flipH="1">
            <a:off x="7860392" y="113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2" name="Google Shape;1942;p127"/>
          <p:cNvSpPr/>
          <p:nvPr/>
        </p:nvSpPr>
        <p:spPr>
          <a:xfrm rot="5400000">
            <a:off x="7873462" y="680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3" name="Google Shape;1943;p127"/>
          <p:cNvSpPr/>
          <p:nvPr/>
        </p:nvSpPr>
        <p:spPr>
          <a:xfrm rot="5400000" flipH="1">
            <a:off x="8289752" y="463610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4" name="Google Shape;1944;p127"/>
          <p:cNvSpPr/>
          <p:nvPr/>
        </p:nvSpPr>
        <p:spPr>
          <a:xfrm flipH="1">
            <a:off x="8607027" y="342539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5" name="Google Shape;1945;p127"/>
          <p:cNvSpPr/>
          <p:nvPr/>
        </p:nvSpPr>
        <p:spPr>
          <a:xfrm flipH="1">
            <a:off x="8660562" y="286862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946"/>
        <p:cNvGrpSpPr/>
        <p:nvPr/>
      </p:nvGrpSpPr>
      <p:grpSpPr>
        <a:xfrm>
          <a:off x="0" y="0"/>
          <a:ext cx="0" cy="0"/>
          <a:chOff x="0" y="0"/>
          <a:chExt cx="0" cy="0"/>
        </a:xfrm>
      </p:grpSpPr>
      <p:sp>
        <p:nvSpPr>
          <p:cNvPr id="1947" name="Google Shape;1947;p128"/>
          <p:cNvSpPr txBox="1">
            <a:spLocks noGrp="1"/>
          </p:cNvSpPr>
          <p:nvPr>
            <p:ph type="title" hasCustomPrompt="1"/>
          </p:nvPr>
        </p:nvSpPr>
        <p:spPr>
          <a:xfrm>
            <a:off x="715100" y="610925"/>
            <a:ext cx="4250700" cy="828300"/>
          </a:xfrm>
          <a:prstGeom prst="rect">
            <a:avLst/>
          </a:prstGeom>
        </p:spPr>
        <p:txBody>
          <a:bodyPr spcFirstLastPara="1" wrap="square" lIns="91425" tIns="91425" rIns="91425" bIns="91425" anchor="ctr" anchorCtr="0">
            <a:noAutofit/>
          </a:bodyPr>
          <a:lstStyle>
            <a:lvl1pPr lvl="0">
              <a:spcBef>
                <a:spcPts val="0"/>
              </a:spcBef>
              <a:spcAft>
                <a:spcPts val="0"/>
              </a:spcAft>
              <a:buSzPts val="6200"/>
              <a:buNone/>
              <a:defRPr sz="5000">
                <a:solidFill>
                  <a:schemeClr val="dk2"/>
                </a:solidFill>
                <a:highlight>
                  <a:schemeClr val="accent3"/>
                </a:high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948" name="Google Shape;1948;p128"/>
          <p:cNvSpPr txBox="1">
            <a:spLocks noGrp="1"/>
          </p:cNvSpPr>
          <p:nvPr>
            <p:ph type="subTitle" idx="1"/>
          </p:nvPr>
        </p:nvSpPr>
        <p:spPr>
          <a:xfrm>
            <a:off x="715100" y="1405775"/>
            <a:ext cx="4250700" cy="44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49" name="Google Shape;1949;p128"/>
          <p:cNvSpPr txBox="1">
            <a:spLocks noGrp="1"/>
          </p:cNvSpPr>
          <p:nvPr>
            <p:ph type="title" idx="2" hasCustomPrompt="1"/>
          </p:nvPr>
        </p:nvSpPr>
        <p:spPr>
          <a:xfrm>
            <a:off x="2446650" y="1989681"/>
            <a:ext cx="4250700" cy="828300"/>
          </a:xfrm>
          <a:prstGeom prst="rect">
            <a:avLst/>
          </a:prstGeom>
        </p:spPr>
        <p:txBody>
          <a:bodyPr spcFirstLastPara="1" wrap="square" lIns="91425" tIns="91425" rIns="91425" bIns="91425" anchor="ctr" anchorCtr="0">
            <a:noAutofit/>
          </a:bodyPr>
          <a:lstStyle>
            <a:lvl1pPr lvl="0">
              <a:spcBef>
                <a:spcPts val="0"/>
              </a:spcBef>
              <a:spcAft>
                <a:spcPts val="0"/>
              </a:spcAft>
              <a:buSzPts val="6200"/>
              <a:buNone/>
              <a:defRPr sz="5000">
                <a:solidFill>
                  <a:schemeClr val="dk2"/>
                </a:solidFill>
                <a:highlight>
                  <a:schemeClr val="accent1"/>
                </a:high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950" name="Google Shape;1950;p128"/>
          <p:cNvSpPr txBox="1">
            <a:spLocks noGrp="1"/>
          </p:cNvSpPr>
          <p:nvPr>
            <p:ph type="subTitle" idx="3"/>
          </p:nvPr>
        </p:nvSpPr>
        <p:spPr>
          <a:xfrm>
            <a:off x="2446650" y="2784531"/>
            <a:ext cx="4250700" cy="44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51" name="Google Shape;1951;p128"/>
          <p:cNvSpPr txBox="1">
            <a:spLocks noGrp="1"/>
          </p:cNvSpPr>
          <p:nvPr>
            <p:ph type="title" idx="4" hasCustomPrompt="1"/>
          </p:nvPr>
        </p:nvSpPr>
        <p:spPr>
          <a:xfrm>
            <a:off x="4178200" y="3368450"/>
            <a:ext cx="4250700" cy="828300"/>
          </a:xfrm>
          <a:prstGeom prst="rect">
            <a:avLst/>
          </a:prstGeom>
        </p:spPr>
        <p:txBody>
          <a:bodyPr spcFirstLastPara="1" wrap="square" lIns="91425" tIns="91425" rIns="91425" bIns="91425" anchor="ctr" anchorCtr="0">
            <a:noAutofit/>
          </a:bodyPr>
          <a:lstStyle>
            <a:lvl1pPr lvl="0">
              <a:spcBef>
                <a:spcPts val="0"/>
              </a:spcBef>
              <a:spcAft>
                <a:spcPts val="0"/>
              </a:spcAft>
              <a:buSzPts val="6200"/>
              <a:buNone/>
              <a:defRPr sz="5000">
                <a:solidFill>
                  <a:schemeClr val="dk2"/>
                </a:solidFill>
                <a:highlight>
                  <a:schemeClr val="lt2"/>
                </a:high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952" name="Google Shape;1952;p128"/>
          <p:cNvSpPr txBox="1">
            <a:spLocks noGrp="1"/>
          </p:cNvSpPr>
          <p:nvPr>
            <p:ph type="subTitle" idx="5"/>
          </p:nvPr>
        </p:nvSpPr>
        <p:spPr>
          <a:xfrm>
            <a:off x="4178200" y="4163300"/>
            <a:ext cx="4250700" cy="44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53" name="Google Shape;1953;p128"/>
          <p:cNvSpPr/>
          <p:nvPr/>
        </p:nvSpPr>
        <p:spPr>
          <a:xfrm rot="10800000">
            <a:off x="578768" y="36093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54" name="Google Shape;1954;p128"/>
          <p:cNvSpPr/>
          <p:nvPr/>
        </p:nvSpPr>
        <p:spPr>
          <a:xfrm rot="10800000">
            <a:off x="78206" y="2868628"/>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55" name="Google Shape;1955;p128"/>
          <p:cNvSpPr/>
          <p:nvPr/>
        </p:nvSpPr>
        <p:spPr>
          <a:xfrm rot="10800000">
            <a:off x="347710" y="404617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56" name="Google Shape;1956;p128"/>
          <p:cNvSpPr/>
          <p:nvPr/>
        </p:nvSpPr>
        <p:spPr>
          <a:xfrm rot="5400000" flipH="1">
            <a:off x="8632770" y="1662416"/>
            <a:ext cx="478500" cy="536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57" name="Google Shape;1957;p128"/>
          <p:cNvSpPr/>
          <p:nvPr/>
        </p:nvSpPr>
        <p:spPr>
          <a:xfrm flipH="1">
            <a:off x="8600095" y="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58" name="Google Shape;1958;p128"/>
          <p:cNvSpPr/>
          <p:nvPr/>
        </p:nvSpPr>
        <p:spPr>
          <a:xfrm rot="5400000" flipH="1">
            <a:off x="-653701" y="385411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59" name="Google Shape;1959;p128"/>
          <p:cNvSpPr/>
          <p:nvPr/>
        </p:nvSpPr>
        <p:spPr>
          <a:xfrm rot="5400000" flipH="1">
            <a:off x="8282833" y="463610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60" name="Google Shape;1960;p128"/>
          <p:cNvSpPr/>
          <p:nvPr/>
        </p:nvSpPr>
        <p:spPr>
          <a:xfrm flipH="1">
            <a:off x="8600108" y="3425390"/>
            <a:ext cx="543900" cy="1718100"/>
          </a:xfrm>
          <a:prstGeom prst="rect">
            <a:avLst/>
          </a:prstGeom>
          <a:solidFill>
            <a:schemeClr val="accent1"/>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61" name="Google Shape;1961;p128"/>
          <p:cNvSpPr/>
          <p:nvPr/>
        </p:nvSpPr>
        <p:spPr>
          <a:xfrm flipH="1">
            <a:off x="8653643" y="286862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962"/>
        <p:cNvGrpSpPr/>
        <p:nvPr/>
      </p:nvGrpSpPr>
      <p:grpSpPr>
        <a:xfrm>
          <a:off x="0" y="0"/>
          <a:ext cx="0" cy="0"/>
          <a:chOff x="0" y="0"/>
          <a:chExt cx="0" cy="0"/>
        </a:xfrm>
      </p:grpSpPr>
      <p:sp>
        <p:nvSpPr>
          <p:cNvPr id="1963" name="Google Shape;1963;p129"/>
          <p:cNvSpPr txBox="1">
            <a:spLocks noGrp="1"/>
          </p:cNvSpPr>
          <p:nvPr>
            <p:ph type="ctrTitle"/>
          </p:nvPr>
        </p:nvSpPr>
        <p:spPr>
          <a:xfrm>
            <a:off x="1848475" y="551425"/>
            <a:ext cx="5447100" cy="12345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7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964" name="Google Shape;1964;p129"/>
          <p:cNvSpPr txBox="1">
            <a:spLocks noGrp="1"/>
          </p:cNvSpPr>
          <p:nvPr>
            <p:ph type="subTitle" idx="1"/>
          </p:nvPr>
        </p:nvSpPr>
        <p:spPr>
          <a:xfrm>
            <a:off x="1848425" y="1815475"/>
            <a:ext cx="5447100" cy="997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965" name="Google Shape;1965;p129"/>
          <p:cNvSpPr/>
          <p:nvPr/>
        </p:nvSpPr>
        <p:spPr>
          <a:xfrm rot="10800000">
            <a:off x="7455475" y="451415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66" name="Google Shape;1966;p129"/>
          <p:cNvSpPr/>
          <p:nvPr/>
        </p:nvSpPr>
        <p:spPr>
          <a:xfrm>
            <a:off x="7862662" y="1482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67" name="Google Shape;1967;p129"/>
          <p:cNvSpPr/>
          <p:nvPr/>
        </p:nvSpPr>
        <p:spPr>
          <a:xfrm>
            <a:off x="7867788" y="2770156"/>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68" name="Google Shape;1968;p129"/>
          <p:cNvSpPr/>
          <p:nvPr/>
        </p:nvSpPr>
        <p:spPr>
          <a:xfrm rot="10800000">
            <a:off x="8507086" y="3537550"/>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69" name="Google Shape;1969;p129"/>
          <p:cNvSpPr/>
          <p:nvPr/>
        </p:nvSpPr>
        <p:spPr>
          <a:xfrm rot="-5400000">
            <a:off x="8277783" y="428465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0" name="Google Shape;1970;p129"/>
          <p:cNvSpPr/>
          <p:nvPr/>
        </p:nvSpPr>
        <p:spPr>
          <a:xfrm flipH="1">
            <a:off x="7867788" y="1480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1" name="Google Shape;1971;p129"/>
          <p:cNvSpPr/>
          <p:nvPr/>
        </p:nvSpPr>
        <p:spPr>
          <a:xfrm rot="10800000">
            <a:off x="7977986" y="224300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2" name="Google Shape;1972;p129"/>
          <p:cNvSpPr/>
          <p:nvPr/>
        </p:nvSpPr>
        <p:spPr>
          <a:xfrm rot="-5400000">
            <a:off x="8813711" y="-95130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3" name="Google Shape;1973;p129"/>
          <p:cNvSpPr/>
          <p:nvPr/>
        </p:nvSpPr>
        <p:spPr>
          <a:xfrm rot="10800000">
            <a:off x="7409052" y="58700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4" name="Google Shape;1974;p129"/>
          <p:cNvSpPr/>
          <p:nvPr/>
        </p:nvSpPr>
        <p:spPr>
          <a:xfrm rot="10800000">
            <a:off x="8624686" y="7838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5" name="Google Shape;1975;p129"/>
          <p:cNvSpPr/>
          <p:nvPr/>
        </p:nvSpPr>
        <p:spPr>
          <a:xfrm>
            <a:off x="7862412" y="450948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6" name="Google Shape;1976;p129"/>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7" name="Google Shape;1977;p129"/>
          <p:cNvSpPr/>
          <p:nvPr/>
        </p:nvSpPr>
        <p:spPr>
          <a:xfrm flipH="1">
            <a:off x="-2182" y="148552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8" name="Google Shape;1978;p129"/>
          <p:cNvSpPr/>
          <p:nvPr/>
        </p:nvSpPr>
        <p:spPr>
          <a:xfrm flipH="1">
            <a:off x="3492"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9" name="Google Shape;1979;p129"/>
          <p:cNvSpPr/>
          <p:nvPr/>
        </p:nvSpPr>
        <p:spPr>
          <a:xfrm rot="10800000" flipH="1">
            <a:off x="-16725"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0" name="Google Shape;1980;p129"/>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1" name="Google Shape;1981;p129"/>
          <p:cNvSpPr/>
          <p:nvPr/>
        </p:nvSpPr>
        <p:spPr>
          <a:xfrm>
            <a:off x="3492" y="1483251"/>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2" name="Google Shape;1982;p129"/>
          <p:cNvSpPr/>
          <p:nvPr/>
        </p:nvSpPr>
        <p:spPr>
          <a:xfrm rot="10800000" flipH="1">
            <a:off x="71894" y="292324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3" name="Google Shape;1983;p129"/>
          <p:cNvSpPr/>
          <p:nvPr/>
        </p:nvSpPr>
        <p:spPr>
          <a:xfrm rot="5400000" flipH="1">
            <a:off x="-110925" y="-95685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4" name="Google Shape;1984;p129"/>
          <p:cNvSpPr/>
          <p:nvPr/>
        </p:nvSpPr>
        <p:spPr>
          <a:xfrm rot="10800000" flipH="1">
            <a:off x="642824" y="5900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5" name="Google Shape;1985;p129"/>
          <p:cNvSpPr/>
          <p:nvPr/>
        </p:nvSpPr>
        <p:spPr>
          <a:xfrm rot="10800000" flipH="1">
            <a:off x="71894" y="78684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6" name="Google Shape;1986;p129"/>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7" name="Google Shape;1987;p129"/>
          <p:cNvSpPr txBox="1"/>
          <p:nvPr/>
        </p:nvSpPr>
        <p:spPr>
          <a:xfrm>
            <a:off x="2795100" y="3514900"/>
            <a:ext cx="3553800" cy="6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DM Sans"/>
                <a:ea typeface="DM Sans"/>
                <a:cs typeface="DM Sans"/>
                <a:sym typeface="DM Sans"/>
              </a:rPr>
              <a:t>CREDITS: This presentation template was created by </a:t>
            </a:r>
            <a:r>
              <a:rPr lang="en" sz="1200" b="1">
                <a:solidFill>
                  <a:srgbClr val="FDB327"/>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rgbClr val="FFFFFF"/>
                </a:solidFill>
                <a:latin typeface="DM Sans"/>
                <a:ea typeface="DM Sans"/>
                <a:cs typeface="DM Sans"/>
                <a:sym typeface="DM Sans"/>
              </a:rPr>
              <a:t>, including icons by </a:t>
            </a:r>
            <a:r>
              <a:rPr lang="en" sz="1200" b="1">
                <a:solidFill>
                  <a:srgbClr val="FDB327"/>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 </a:t>
            </a:r>
            <a:r>
              <a:rPr lang="en" sz="1200">
                <a:solidFill>
                  <a:srgbClr val="FFFFFF"/>
                </a:solidFill>
                <a:latin typeface="DM Sans"/>
                <a:ea typeface="DM Sans"/>
                <a:cs typeface="DM Sans"/>
                <a:sym typeface="DM Sans"/>
              </a:rPr>
              <a:t>and infographics &amp; images by </a:t>
            </a:r>
            <a:r>
              <a:rPr lang="en" sz="1200" b="1">
                <a:solidFill>
                  <a:srgbClr val="FDB327"/>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endParaRPr sz="1200" b="1">
              <a:solidFill>
                <a:srgbClr val="FFFFFF"/>
              </a:solidFill>
              <a:latin typeface="DM Sans"/>
              <a:ea typeface="DM Sans"/>
              <a:cs typeface="DM Sans"/>
              <a:sym typeface="DM Sans"/>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988"/>
        <p:cNvGrpSpPr/>
        <p:nvPr/>
      </p:nvGrpSpPr>
      <p:grpSpPr>
        <a:xfrm>
          <a:off x="0" y="0"/>
          <a:ext cx="0" cy="0"/>
          <a:chOff x="0" y="0"/>
          <a:chExt cx="0" cy="0"/>
        </a:xfrm>
      </p:grpSpPr>
      <p:sp>
        <p:nvSpPr>
          <p:cNvPr id="1989" name="Google Shape;1989;p130"/>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990" name="Google Shape;1990;p130"/>
          <p:cNvSpPr/>
          <p:nvPr/>
        </p:nvSpPr>
        <p:spPr>
          <a:xfrm rot="-5400000" flipH="1">
            <a:off x="382687"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1" name="Google Shape;1991;p130"/>
          <p:cNvSpPr/>
          <p:nvPr/>
        </p:nvSpPr>
        <p:spPr>
          <a:xfrm rot="10800000" flipH="1">
            <a:off x="12"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2" name="Google Shape;1992;p130"/>
          <p:cNvSpPr/>
          <p:nvPr/>
        </p:nvSpPr>
        <p:spPr>
          <a:xfrm rot="10800000" flipH="1">
            <a:off x="53576"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3" name="Google Shape;1993;p130"/>
          <p:cNvSpPr/>
          <p:nvPr/>
        </p:nvSpPr>
        <p:spPr>
          <a:xfrm flipH="1">
            <a:off x="8601847" y="3839671"/>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4" name="Google Shape;1994;p130"/>
          <p:cNvSpPr/>
          <p:nvPr/>
        </p:nvSpPr>
        <p:spPr>
          <a:xfrm flipH="1">
            <a:off x="8101285" y="4329009"/>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5" name="Google Shape;1995;p130"/>
          <p:cNvSpPr/>
          <p:nvPr/>
        </p:nvSpPr>
        <p:spPr>
          <a:xfrm flipH="1">
            <a:off x="8370788" y="3551661"/>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6" name="Google Shape;1996;p130"/>
          <p:cNvSpPr/>
          <p:nvPr/>
        </p:nvSpPr>
        <p:spPr>
          <a:xfrm rot="10800000" flipH="1">
            <a:off x="12"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7" name="Google Shape;1997;p130"/>
          <p:cNvSpPr/>
          <p:nvPr/>
        </p:nvSpPr>
        <p:spPr>
          <a:xfrm rot="5400000">
            <a:off x="8308218" y="696187"/>
            <a:ext cx="10518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8" name="Google Shape;1998;p130"/>
          <p:cNvSpPr/>
          <p:nvPr/>
        </p:nvSpPr>
        <p:spPr>
          <a:xfrm rot="-5400000">
            <a:off x="8509954" y="-154750"/>
            <a:ext cx="1289400" cy="1289400"/>
          </a:xfrm>
          <a:prstGeom prst="pie">
            <a:avLst>
              <a:gd name="adj1" fmla="val 10793291"/>
              <a:gd name="adj2" fmla="val 16200000"/>
            </a:avLst>
          </a:prstGeom>
          <a:solidFill>
            <a:schemeClr val="accent1"/>
          </a:solidFill>
          <a:ln>
            <a:noFill/>
          </a:ln>
          <a:effectLst>
            <a:outerShdw blurRad="157163" dist="95250" dir="80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9" name="Google Shape;1999;p130"/>
          <p:cNvSpPr/>
          <p:nvPr/>
        </p:nvSpPr>
        <p:spPr>
          <a:xfrm rot="10800000">
            <a:off x="5138"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00" name="Google Shape;2000;p130"/>
          <p:cNvSpPr/>
          <p:nvPr/>
        </p:nvSpPr>
        <p:spPr>
          <a:xfrm rot="10800000">
            <a:off x="7396525" y="9036"/>
            <a:ext cx="1757100" cy="478500"/>
          </a:xfrm>
          <a:prstGeom prst="rect">
            <a:avLst/>
          </a:prstGeom>
          <a:solidFill>
            <a:schemeClr val="accent4"/>
          </a:solidFill>
          <a:ln>
            <a:noFill/>
          </a:ln>
          <a:effectLst>
            <a:outerShdw blurRad="157163" dist="9525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001"/>
        <p:cNvGrpSpPr/>
        <p:nvPr/>
      </p:nvGrpSpPr>
      <p:grpSpPr>
        <a:xfrm>
          <a:off x="0" y="0"/>
          <a:ext cx="0" cy="0"/>
          <a:chOff x="0" y="0"/>
          <a:chExt cx="0" cy="0"/>
        </a:xfrm>
      </p:grpSpPr>
      <p:sp>
        <p:nvSpPr>
          <p:cNvPr id="2002" name="Google Shape;2002;p131"/>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003" name="Google Shape;2003;p131"/>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04" name="Google Shape;2004;p131"/>
          <p:cNvSpPr/>
          <p:nvPr/>
        </p:nvSpPr>
        <p:spPr>
          <a:xfrm rot="10800000">
            <a:off x="7867788"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05" name="Google Shape;2005;p131"/>
          <p:cNvSpPr/>
          <p:nvPr/>
        </p:nvSpPr>
        <p:spPr>
          <a:xfrm flipH="1">
            <a:off x="8596311" y="33559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06" name="Google Shape;2006;p131"/>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07" name="Google Shape;2007;p131"/>
          <p:cNvSpPr/>
          <p:nvPr/>
        </p:nvSpPr>
        <p:spPr>
          <a:xfrm>
            <a:off x="71894" y="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08" name="Google Shape;2008;p131"/>
          <p:cNvSpPr/>
          <p:nvPr/>
        </p:nvSpPr>
        <p:spPr>
          <a:xfrm rot="-5400000">
            <a:off x="431511" y="4145939"/>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09" name="Google Shape;2009;p131"/>
          <p:cNvSpPr/>
          <p:nvPr/>
        </p:nvSpPr>
        <p:spPr>
          <a:xfrm rot="5400000">
            <a:off x="-729925" y="466177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10" name="Google Shape;2010;p131"/>
          <p:cNvSpPr/>
          <p:nvPr/>
        </p:nvSpPr>
        <p:spPr>
          <a:xfrm flipH="1">
            <a:off x="1690686" y="466177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11" name="Google Shape;2011;p131"/>
          <p:cNvSpPr/>
          <p:nvPr/>
        </p:nvSpPr>
        <p:spPr>
          <a:xfrm flipH="1">
            <a:off x="-1450" y="535000"/>
            <a:ext cx="645000" cy="4533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2012"/>
        <p:cNvGrpSpPr/>
        <p:nvPr/>
      </p:nvGrpSpPr>
      <p:grpSpPr>
        <a:xfrm>
          <a:off x="0" y="0"/>
          <a:ext cx="0" cy="0"/>
          <a:chOff x="0" y="0"/>
          <a:chExt cx="0" cy="0"/>
        </a:xfrm>
      </p:grpSpPr>
      <p:sp>
        <p:nvSpPr>
          <p:cNvPr id="2013" name="Google Shape;2013;p132"/>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014" name="Google Shape;2014;p132"/>
          <p:cNvSpPr/>
          <p:nvPr/>
        </p:nvSpPr>
        <p:spPr>
          <a:xfrm flipH="1">
            <a:off x="586822" y="386913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15" name="Google Shape;2015;p132"/>
          <p:cNvSpPr/>
          <p:nvPr/>
        </p:nvSpPr>
        <p:spPr>
          <a:xfrm flipH="1">
            <a:off x="86260" y="4358472"/>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16" name="Google Shape;2016;p132"/>
          <p:cNvSpPr/>
          <p:nvPr/>
        </p:nvSpPr>
        <p:spPr>
          <a:xfrm flipH="1">
            <a:off x="355763" y="358112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17" name="Google Shape;2017;p132"/>
          <p:cNvSpPr/>
          <p:nvPr/>
        </p:nvSpPr>
        <p:spPr>
          <a:xfrm rot="5400000">
            <a:off x="28798" y="-2871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18" name="Google Shape;2018;p132"/>
          <p:cNvSpPr/>
          <p:nvPr/>
        </p:nvSpPr>
        <p:spPr>
          <a:xfrm rot="10800000">
            <a:off x="346075" y="-75"/>
            <a:ext cx="543900" cy="8859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19" name="Google Shape;2019;p132"/>
          <p:cNvSpPr/>
          <p:nvPr/>
        </p:nvSpPr>
        <p:spPr>
          <a:xfrm rot="10800000">
            <a:off x="7862662" y="6"/>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20" name="Google Shape;2020;p132"/>
          <p:cNvSpPr/>
          <p:nvPr/>
        </p:nvSpPr>
        <p:spPr>
          <a:xfrm rot="10800000" flipH="1">
            <a:off x="7868336" y="13075"/>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21" name="Google Shape;2021;p132"/>
          <p:cNvSpPr/>
          <p:nvPr/>
        </p:nvSpPr>
        <p:spPr>
          <a:xfrm rot="-5400000">
            <a:off x="8644762" y="46361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22" name="Google Shape;2022;p132"/>
          <p:cNvSpPr/>
          <p:nvPr/>
        </p:nvSpPr>
        <p:spPr>
          <a:xfrm>
            <a:off x="7987201" y="466493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Title only 4">
  <p:cSld name="TITLE_ONLY_1_1_1_1">
    <p:spTree>
      <p:nvGrpSpPr>
        <p:cNvPr id="1" name="Shape 2023"/>
        <p:cNvGrpSpPr/>
        <p:nvPr/>
      </p:nvGrpSpPr>
      <p:grpSpPr>
        <a:xfrm>
          <a:off x="0" y="0"/>
          <a:ext cx="0" cy="0"/>
          <a:chOff x="0" y="0"/>
          <a:chExt cx="0" cy="0"/>
        </a:xfrm>
      </p:grpSpPr>
      <p:sp>
        <p:nvSpPr>
          <p:cNvPr id="2024" name="Google Shape;2024;p133"/>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025" name="Google Shape;2025;p133"/>
          <p:cNvSpPr/>
          <p:nvPr/>
        </p:nvSpPr>
        <p:spPr>
          <a:xfrm>
            <a:off x="-16138"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26" name="Google Shape;2026;p133"/>
          <p:cNvSpPr/>
          <p:nvPr/>
        </p:nvSpPr>
        <p:spPr>
          <a:xfrm rot="10800000">
            <a:off x="-22750"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27" name="Google Shape;2027;p133"/>
          <p:cNvSpPr/>
          <p:nvPr/>
        </p:nvSpPr>
        <p:spPr>
          <a:xfrm rot="10800000" flipH="1">
            <a:off x="-17076" y="386489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28" name="Google Shape;2028;p133"/>
          <p:cNvSpPr/>
          <p:nvPr/>
        </p:nvSpPr>
        <p:spPr>
          <a:xfrm>
            <a:off x="698026" y="392742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29" name="Google Shape;2029;p133"/>
          <p:cNvSpPr/>
          <p:nvPr/>
        </p:nvSpPr>
        <p:spPr>
          <a:xfrm rot="10800000">
            <a:off x="-660675"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30" name="Google Shape;2030;p133"/>
          <p:cNvSpPr/>
          <p:nvPr/>
        </p:nvSpPr>
        <p:spPr>
          <a:xfrm rot="10800000" flipH="1">
            <a:off x="-6" y="-539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31" name="Google Shape;2031;p133"/>
          <p:cNvSpPr/>
          <p:nvPr/>
        </p:nvSpPr>
        <p:spPr>
          <a:xfrm rot="10800000" flipH="1">
            <a:off x="7847220"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32" name="Google Shape;2032;p133"/>
          <p:cNvSpPr/>
          <p:nvPr/>
        </p:nvSpPr>
        <p:spPr>
          <a:xfrm flipH="1">
            <a:off x="8604118" y="67523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33" name="Google Shape;2033;p133"/>
          <p:cNvSpPr/>
          <p:nvPr/>
        </p:nvSpPr>
        <p:spPr>
          <a:xfrm rot="-5400000" flipH="1">
            <a:off x="7592862"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34" name="Google Shape;2034;p133"/>
          <p:cNvSpPr/>
          <p:nvPr/>
        </p:nvSpPr>
        <p:spPr>
          <a:xfrm flipH="1">
            <a:off x="8604118"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69"/>
        <p:cNvGrpSpPr/>
        <p:nvPr/>
      </p:nvGrpSpPr>
      <p:grpSpPr>
        <a:xfrm>
          <a:off x="0" y="0"/>
          <a:ext cx="0" cy="0"/>
          <a:chOff x="0" y="0"/>
          <a:chExt cx="0" cy="0"/>
        </a:xfrm>
      </p:grpSpPr>
      <p:sp>
        <p:nvSpPr>
          <p:cNvPr id="170" name="Google Shape;170;p14"/>
          <p:cNvSpPr txBox="1">
            <a:spLocks noGrp="1"/>
          </p:cNvSpPr>
          <p:nvPr>
            <p:ph type="title"/>
          </p:nvPr>
        </p:nvSpPr>
        <p:spPr>
          <a:xfrm>
            <a:off x="2290025" y="3342763"/>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71" name="Google Shape;171;p14"/>
          <p:cNvSpPr txBox="1">
            <a:spLocks noGrp="1"/>
          </p:cNvSpPr>
          <p:nvPr>
            <p:ph type="subTitle" idx="1"/>
          </p:nvPr>
        </p:nvSpPr>
        <p:spPr>
          <a:xfrm>
            <a:off x="1998050" y="1345050"/>
            <a:ext cx="51480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8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72" name="Google Shape;172;p14"/>
          <p:cNvSpPr/>
          <p:nvPr/>
        </p:nvSpPr>
        <p:spPr>
          <a:xfrm flipH="1">
            <a:off x="-16725" y="117385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3" name="Google Shape;173;p14"/>
          <p:cNvSpPr/>
          <p:nvPr/>
        </p:nvSpPr>
        <p:spPr>
          <a:xfrm flipH="1">
            <a:off x="-11051" y="2461506"/>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4" name="Google Shape;174;p14"/>
          <p:cNvSpPr/>
          <p:nvPr/>
        </p:nvSpPr>
        <p:spPr>
          <a:xfrm>
            <a:off x="-11051" y="117158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5" name="Google Shape;175;p14"/>
          <p:cNvSpPr/>
          <p:nvPr/>
        </p:nvSpPr>
        <p:spPr>
          <a:xfrm rot="10800000" flipH="1">
            <a:off x="704051" y="19343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6" name="Google Shape;176;p14"/>
          <p:cNvSpPr/>
          <p:nvPr/>
        </p:nvSpPr>
        <p:spPr>
          <a:xfrm rot="5400000" flipH="1">
            <a:off x="940351" y="-951300"/>
            <a:ext cx="590100" cy="24927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7" name="Google Shape;177;p14"/>
          <p:cNvSpPr/>
          <p:nvPr/>
        </p:nvSpPr>
        <p:spPr>
          <a:xfrm rot="10800000" flipH="1">
            <a:off x="628275" y="586875"/>
            <a:ext cx="1098000" cy="5847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8" name="Google Shape;178;p14"/>
          <p:cNvSpPr/>
          <p:nvPr/>
        </p:nvSpPr>
        <p:spPr>
          <a:xfrm rot="10800000">
            <a:off x="7402137" y="4517175"/>
            <a:ext cx="1098000" cy="6390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9" name="Google Shape;179;p14"/>
          <p:cNvSpPr/>
          <p:nvPr/>
        </p:nvSpPr>
        <p:spPr>
          <a:xfrm>
            <a:off x="7848119" y="148552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0" name="Google Shape;180;p14"/>
          <p:cNvSpPr/>
          <p:nvPr/>
        </p:nvSpPr>
        <p:spPr>
          <a:xfrm>
            <a:off x="7853245"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1" name="Google Shape;181;p14"/>
          <p:cNvSpPr/>
          <p:nvPr/>
        </p:nvSpPr>
        <p:spPr>
          <a:xfrm rot="10800000">
            <a:off x="8492662"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2" name="Google Shape;182;p14"/>
          <p:cNvSpPr/>
          <p:nvPr/>
        </p:nvSpPr>
        <p:spPr>
          <a:xfrm rot="-5400000">
            <a:off x="8267287" y="4284225"/>
            <a:ext cx="1098000" cy="6459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 name="Google Shape;183;p14"/>
          <p:cNvSpPr/>
          <p:nvPr/>
        </p:nvSpPr>
        <p:spPr>
          <a:xfrm flipH="1">
            <a:off x="7853245" y="1483251"/>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4" name="Google Shape;184;p14"/>
          <p:cNvSpPr/>
          <p:nvPr/>
        </p:nvSpPr>
        <p:spPr>
          <a:xfrm rot="10800000">
            <a:off x="8610143" y="292324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5" name="Google Shape;185;p14"/>
          <p:cNvSpPr/>
          <p:nvPr/>
        </p:nvSpPr>
        <p:spPr>
          <a:xfrm>
            <a:off x="786266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035"/>
        <p:cNvGrpSpPr/>
        <p:nvPr/>
      </p:nvGrpSpPr>
      <p:grpSpPr>
        <a:xfrm>
          <a:off x="0" y="0"/>
          <a:ext cx="0" cy="0"/>
          <a:chOff x="0" y="0"/>
          <a:chExt cx="0" cy="0"/>
        </a:xfrm>
      </p:grpSpPr>
      <p:sp>
        <p:nvSpPr>
          <p:cNvPr id="2036" name="Google Shape;2036;p134"/>
          <p:cNvSpPr/>
          <p:nvPr/>
        </p:nvSpPr>
        <p:spPr>
          <a:xfrm>
            <a:off x="-362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37" name="Google Shape;2037;p134"/>
          <p:cNvSpPr/>
          <p:nvPr/>
        </p:nvSpPr>
        <p:spPr>
          <a:xfrm rot="10800000">
            <a:off x="7854593"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38" name="Google Shape;2038;p134"/>
          <p:cNvSpPr/>
          <p:nvPr/>
        </p:nvSpPr>
        <p:spPr>
          <a:xfrm rot="10800000">
            <a:off x="7860267"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39" name="Google Shape;2039;p134"/>
          <p:cNvSpPr/>
          <p:nvPr/>
        </p:nvSpPr>
        <p:spPr>
          <a:xfrm rot="10800000" flipH="1">
            <a:off x="7860267"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40" name="Google Shape;2040;p134"/>
          <p:cNvSpPr/>
          <p:nvPr/>
        </p:nvSpPr>
        <p:spPr>
          <a:xfrm>
            <a:off x="8575369"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41" name="Google Shape;2041;p134"/>
          <p:cNvSpPr/>
          <p:nvPr/>
        </p:nvSpPr>
        <p:spPr>
          <a:xfrm rot="10800000">
            <a:off x="-64815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42" name="Google Shape;2042;p134"/>
          <p:cNvSpPr/>
          <p:nvPr/>
        </p:nvSpPr>
        <p:spPr>
          <a:xfrm rot="10800000" flipH="1">
            <a:off x="7854612" y="127685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43" name="Google Shape;2043;p134"/>
          <p:cNvSpPr/>
          <p:nvPr/>
        </p:nvSpPr>
        <p:spPr>
          <a:xfrm rot="10800000" flipH="1">
            <a:off x="7859738" y="-1"/>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44" name="Google Shape;2044;p134"/>
          <p:cNvSpPr/>
          <p:nvPr/>
        </p:nvSpPr>
        <p:spPr>
          <a:xfrm rot="10800000">
            <a:off x="7859738" y="128992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45" name="Google Shape;2045;p134"/>
          <p:cNvSpPr/>
          <p:nvPr/>
        </p:nvSpPr>
        <p:spPr>
          <a:xfrm flipH="1">
            <a:off x="8616636" y="6752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46" name="Google Shape;2046;p134"/>
          <p:cNvSpPr/>
          <p:nvPr/>
        </p:nvSpPr>
        <p:spPr>
          <a:xfrm flipH="1">
            <a:off x="-2170" y="449755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47" name="Google Shape;2047;p134"/>
          <p:cNvSpPr/>
          <p:nvPr/>
        </p:nvSpPr>
        <p:spPr>
          <a:xfrm rot="10800000" flipH="1">
            <a:off x="1267867" y="385181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048"/>
        <p:cNvGrpSpPr/>
        <p:nvPr/>
      </p:nvGrpSpPr>
      <p:grpSpPr>
        <a:xfrm>
          <a:off x="0" y="0"/>
          <a:ext cx="0" cy="0"/>
          <a:chOff x="0" y="0"/>
          <a:chExt cx="0" cy="0"/>
        </a:xfrm>
      </p:grpSpPr>
      <p:sp>
        <p:nvSpPr>
          <p:cNvPr id="2049" name="Google Shape;2049;p135"/>
          <p:cNvSpPr/>
          <p:nvPr/>
        </p:nvSpPr>
        <p:spPr>
          <a:xfrm rot="5400000">
            <a:off x="7984057" y="-524281"/>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0" name="Google Shape;2050;p135"/>
          <p:cNvSpPr/>
          <p:nvPr/>
        </p:nvSpPr>
        <p:spPr>
          <a:xfrm rot="-5400000">
            <a:off x="2282" y="3854070"/>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1" name="Google Shape;2051;p135"/>
          <p:cNvSpPr/>
          <p:nvPr/>
        </p:nvSpPr>
        <p:spPr>
          <a:xfrm rot="-5400000">
            <a:off x="1289937" y="3859744"/>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2" name="Google Shape;2052;p135"/>
          <p:cNvSpPr/>
          <p:nvPr/>
        </p:nvSpPr>
        <p:spPr>
          <a:xfrm rot="-5400000" flipH="1">
            <a:off x="12" y="385974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3" name="Google Shape;2053;p135"/>
          <p:cNvSpPr/>
          <p:nvPr/>
        </p:nvSpPr>
        <p:spPr>
          <a:xfrm rot="5400000">
            <a:off x="762782" y="4574846"/>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4" name="Google Shape;2054;p135"/>
          <p:cNvSpPr/>
          <p:nvPr/>
        </p:nvSpPr>
        <p:spPr>
          <a:xfrm rot="-5400000">
            <a:off x="8501093" y="-65311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5" name="Google Shape;2055;p135"/>
          <p:cNvSpPr/>
          <p:nvPr/>
        </p:nvSpPr>
        <p:spPr>
          <a:xfrm rot="-5400000" flipH="1">
            <a:off x="6577752" y="385408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6" name="Google Shape;2056;p135"/>
          <p:cNvSpPr/>
          <p:nvPr/>
        </p:nvSpPr>
        <p:spPr>
          <a:xfrm rot="-5400000" flipH="1">
            <a:off x="7865407" y="3859215"/>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7" name="Google Shape;2057;p135"/>
          <p:cNvSpPr/>
          <p:nvPr/>
        </p:nvSpPr>
        <p:spPr>
          <a:xfrm rot="-5400000">
            <a:off x="6575482" y="3859215"/>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8" name="Google Shape;2058;p135"/>
          <p:cNvSpPr/>
          <p:nvPr/>
        </p:nvSpPr>
        <p:spPr>
          <a:xfrm rot="5400000" flipH="1">
            <a:off x="8015477" y="4616113"/>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9" name="Google Shape;2059;p135"/>
          <p:cNvSpPr/>
          <p:nvPr/>
        </p:nvSpPr>
        <p:spPr>
          <a:xfrm rot="5400000" flipH="1">
            <a:off x="-642267" y="637956"/>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0" name="Google Shape;2060;p135"/>
          <p:cNvSpPr/>
          <p:nvPr/>
        </p:nvSpPr>
        <p:spPr>
          <a:xfrm rot="-5400000" flipH="1">
            <a:off x="-8981" y="127004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2061"/>
        <p:cNvGrpSpPr/>
        <p:nvPr/>
      </p:nvGrpSpPr>
      <p:grpSpPr>
        <a:xfrm>
          <a:off x="0" y="0"/>
          <a:ext cx="0" cy="0"/>
          <a:chOff x="0" y="0"/>
          <a:chExt cx="0" cy="0"/>
        </a:xfrm>
      </p:grpSpPr>
      <p:sp>
        <p:nvSpPr>
          <p:cNvPr id="2062" name="Google Shape;2062;p136"/>
          <p:cNvSpPr/>
          <p:nvPr/>
        </p:nvSpPr>
        <p:spPr>
          <a:xfrm rot="-5400000" flipH="1">
            <a:off x="8631062"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3" name="Google Shape;2063;p136"/>
          <p:cNvSpPr/>
          <p:nvPr/>
        </p:nvSpPr>
        <p:spPr>
          <a:xfrm rot="10800000" flipH="1">
            <a:off x="8248387"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4" name="Google Shape;2064;p136"/>
          <p:cNvSpPr/>
          <p:nvPr/>
        </p:nvSpPr>
        <p:spPr>
          <a:xfrm rot="10800000" flipH="1">
            <a:off x="8301951"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5" name="Google Shape;2065;p136"/>
          <p:cNvSpPr/>
          <p:nvPr/>
        </p:nvSpPr>
        <p:spPr>
          <a:xfrm rot="10800000" flipH="1">
            <a:off x="7854612"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6" name="Google Shape;2066;p136"/>
          <p:cNvSpPr/>
          <p:nvPr/>
        </p:nvSpPr>
        <p:spPr>
          <a:xfrm rot="10800000">
            <a:off x="7859738"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7" name="Google Shape;2067;p136"/>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8" name="Google Shape;2068;p136"/>
          <p:cNvSpPr/>
          <p:nvPr/>
        </p:nvSpPr>
        <p:spPr>
          <a:xfrm flipH="1">
            <a:off x="3492"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9" name="Google Shape;2069;p136"/>
          <p:cNvSpPr/>
          <p:nvPr/>
        </p:nvSpPr>
        <p:spPr>
          <a:xfrm rot="10800000" flipH="1">
            <a:off x="-16725" y="2743175"/>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70" name="Google Shape;2070;p136"/>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71" name="Google Shape;2071;p136"/>
          <p:cNvSpPr/>
          <p:nvPr/>
        </p:nvSpPr>
        <p:spPr>
          <a:xfrm rot="10800000" flipH="1">
            <a:off x="71894" y="15007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72" name="Google Shape;2072;p136"/>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86"/>
        <p:cNvGrpSpPr/>
        <p:nvPr/>
      </p:nvGrpSpPr>
      <p:grpSpPr>
        <a:xfrm>
          <a:off x="0" y="0"/>
          <a:ext cx="0" cy="0"/>
          <a:chOff x="0" y="0"/>
          <a:chExt cx="0" cy="0"/>
        </a:xfrm>
      </p:grpSpPr>
      <p:sp>
        <p:nvSpPr>
          <p:cNvPr id="187" name="Google Shape;187;p15"/>
          <p:cNvSpPr txBox="1">
            <a:spLocks noGrp="1"/>
          </p:cNvSpPr>
          <p:nvPr>
            <p:ph type="subTitle" idx="1"/>
          </p:nvPr>
        </p:nvSpPr>
        <p:spPr>
          <a:xfrm>
            <a:off x="2786250" y="2747800"/>
            <a:ext cx="3571500" cy="135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15"/>
          <p:cNvSpPr txBox="1">
            <a:spLocks noGrp="1"/>
          </p:cNvSpPr>
          <p:nvPr>
            <p:ph type="title"/>
          </p:nvPr>
        </p:nvSpPr>
        <p:spPr>
          <a:xfrm>
            <a:off x="720000" y="408474"/>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9" name="Google Shape;189;p15"/>
          <p:cNvSpPr/>
          <p:nvPr/>
        </p:nvSpPr>
        <p:spPr>
          <a:xfrm flipH="1">
            <a:off x="8093650"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0" name="Google Shape;190;p15"/>
          <p:cNvSpPr/>
          <p:nvPr/>
        </p:nvSpPr>
        <p:spPr>
          <a:xfrm rot="10800000" flipH="1">
            <a:off x="7862662"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1" name="Google Shape;191;p15"/>
          <p:cNvSpPr/>
          <p:nvPr/>
        </p:nvSpPr>
        <p:spPr>
          <a:xfrm rot="10800000" flipH="1">
            <a:off x="7867788" y="2574969"/>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2" name="Google Shape;192;p15"/>
          <p:cNvSpPr/>
          <p:nvPr/>
        </p:nvSpPr>
        <p:spPr>
          <a:xfrm flipH="1">
            <a:off x="8507086" y="2284575"/>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3" name="Google Shape;193;p15"/>
          <p:cNvSpPr/>
          <p:nvPr/>
        </p:nvSpPr>
        <p:spPr>
          <a:xfrm rot="10800000">
            <a:off x="7867788" y="386489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 name="Google Shape;194;p15"/>
          <p:cNvSpPr/>
          <p:nvPr/>
        </p:nvSpPr>
        <p:spPr>
          <a:xfrm flipH="1">
            <a:off x="7977986" y="392742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5" name="Google Shape;195;p15"/>
          <p:cNvSpPr/>
          <p:nvPr/>
        </p:nvSpPr>
        <p:spPr>
          <a:xfrm rot="10800000" flipH="1">
            <a:off x="8500587"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6" name="Google Shape;196;p15"/>
          <p:cNvSpPr/>
          <p:nvPr/>
        </p:nvSpPr>
        <p:spPr>
          <a:xfrm rot="10800000">
            <a:off x="-2182" y="127685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 name="Google Shape;197;p15"/>
          <p:cNvSpPr/>
          <p:nvPr/>
        </p:nvSpPr>
        <p:spPr>
          <a:xfrm rot="10800000">
            <a:off x="3492"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 name="Google Shape;198;p15"/>
          <p:cNvSpPr/>
          <p:nvPr/>
        </p:nvSpPr>
        <p:spPr>
          <a:xfrm rot="10800000" flipH="1">
            <a:off x="3492" y="1289924"/>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9" name="Google Shape;199;p15"/>
          <p:cNvSpPr/>
          <p:nvPr/>
        </p:nvSpPr>
        <p:spPr>
          <a:xfrm>
            <a:off x="71894" y="67523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0" name="Google Shape;200;p15"/>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1" name="Google Shape;201;p15"/>
          <p:cNvSpPr/>
          <p:nvPr/>
        </p:nvSpPr>
        <p:spPr>
          <a:xfrm>
            <a:off x="642824" y="36676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2" name="Google Shape;202;p15"/>
          <p:cNvSpPr/>
          <p:nvPr/>
        </p:nvSpPr>
        <p:spPr>
          <a:xfrm>
            <a:off x="71894"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203"/>
        <p:cNvGrpSpPr/>
        <p:nvPr/>
      </p:nvGrpSpPr>
      <p:grpSpPr>
        <a:xfrm>
          <a:off x="0" y="0"/>
          <a:ext cx="0" cy="0"/>
          <a:chOff x="0" y="0"/>
          <a:chExt cx="0" cy="0"/>
        </a:xfrm>
      </p:grpSpPr>
      <p:sp>
        <p:nvSpPr>
          <p:cNvPr id="204" name="Google Shape;204;p16"/>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 name="Google Shape;205;p16"/>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 name="Google Shape;206;p16"/>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7" name="Google Shape;207;p16"/>
          <p:cNvSpPr txBox="1">
            <a:spLocks noGrp="1"/>
          </p:cNvSpPr>
          <p:nvPr>
            <p:ph type="subTitle" idx="1"/>
          </p:nvPr>
        </p:nvSpPr>
        <p:spPr>
          <a:xfrm>
            <a:off x="4681025" y="1827375"/>
            <a:ext cx="2473800" cy="148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16"/>
          <p:cNvSpPr txBox="1">
            <a:spLocks noGrp="1"/>
          </p:cNvSpPr>
          <p:nvPr>
            <p:ph type="title"/>
          </p:nvPr>
        </p:nvSpPr>
        <p:spPr>
          <a:xfrm>
            <a:off x="1989163" y="2285400"/>
            <a:ext cx="2473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9" name="Google Shape;209;p16"/>
          <p:cNvSpPr/>
          <p:nvPr/>
        </p:nvSpPr>
        <p:spPr>
          <a:xfrm rot="10800000" flipH="1">
            <a:off x="8128438" y="8375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0" name="Google Shape;210;p16"/>
          <p:cNvSpPr/>
          <p:nvPr/>
        </p:nvSpPr>
        <p:spPr>
          <a:xfrm rot="10800000" flipH="1">
            <a:off x="8377601" y="96828"/>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1" name="Google Shape;211;p16"/>
          <p:cNvSpPr/>
          <p:nvPr/>
        </p:nvSpPr>
        <p:spPr>
          <a:xfrm rot="10800000" flipH="1">
            <a:off x="8508297" y="127437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2" name="Google Shape;212;p16"/>
          <p:cNvSpPr/>
          <p:nvPr/>
        </p:nvSpPr>
        <p:spPr>
          <a:xfrm rot="-5400000">
            <a:off x="8331400" y="4322787"/>
            <a:ext cx="11052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 name="Google Shape;213;p16"/>
          <p:cNvSpPr/>
          <p:nvPr/>
        </p:nvSpPr>
        <p:spPr>
          <a:xfrm>
            <a:off x="8107412" y="3425400"/>
            <a:ext cx="543900" cy="1718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 name="Google Shape;214;p16"/>
          <p:cNvSpPr/>
          <p:nvPr/>
        </p:nvSpPr>
        <p:spPr>
          <a:xfrm>
            <a:off x="-2" y="2768769"/>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5" name="Google Shape;215;p16"/>
          <p:cNvSpPr/>
          <p:nvPr/>
        </p:nvSpPr>
        <p:spPr>
          <a:xfrm flipH="1">
            <a:off x="5124" y="2766500"/>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6" name="Google Shape;216;p16"/>
          <p:cNvSpPr/>
          <p:nvPr/>
        </p:nvSpPr>
        <p:spPr>
          <a:xfrm rot="5400000">
            <a:off x="28799" y="-287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7" name="Google Shape;217;p16"/>
          <p:cNvSpPr/>
          <p:nvPr/>
        </p:nvSpPr>
        <p:spPr>
          <a:xfrm rot="10800000">
            <a:off x="346074"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8" name="Google Shape;218;p16"/>
          <p:cNvSpPr/>
          <p:nvPr/>
        </p:nvSpPr>
        <p:spPr>
          <a:xfrm rot="10800000">
            <a:off x="399609" y="18380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9" name="Google Shape;219;p16"/>
          <p:cNvSpPr/>
          <p:nvPr/>
        </p:nvSpPr>
        <p:spPr>
          <a:xfrm rot="10800000" flipH="1">
            <a:off x="8012988" y="21467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220"/>
        <p:cNvGrpSpPr/>
        <p:nvPr/>
      </p:nvGrpSpPr>
      <p:grpSpPr>
        <a:xfrm>
          <a:off x="0" y="0"/>
          <a:ext cx="0" cy="0"/>
          <a:chOff x="0" y="0"/>
          <a:chExt cx="0" cy="0"/>
        </a:xfrm>
      </p:grpSpPr>
      <p:sp>
        <p:nvSpPr>
          <p:cNvPr id="221" name="Google Shape;221;p17"/>
          <p:cNvSpPr txBox="1">
            <a:spLocks noGrp="1"/>
          </p:cNvSpPr>
          <p:nvPr>
            <p:ph type="subTitle" idx="1"/>
          </p:nvPr>
        </p:nvSpPr>
        <p:spPr>
          <a:xfrm>
            <a:off x="1462500" y="3872325"/>
            <a:ext cx="6219000" cy="73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17"/>
          <p:cNvSpPr txBox="1">
            <a:spLocks noGrp="1"/>
          </p:cNvSpPr>
          <p:nvPr>
            <p:ph type="title"/>
          </p:nvPr>
        </p:nvSpPr>
        <p:spPr>
          <a:xfrm>
            <a:off x="720000" y="408474"/>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3" name="Google Shape;223;p17"/>
          <p:cNvSpPr/>
          <p:nvPr/>
        </p:nvSpPr>
        <p:spPr>
          <a:xfrm rot="10800000">
            <a:off x="-14700" y="385182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4" name="Google Shape;224;p17"/>
          <p:cNvSpPr/>
          <p:nvPr/>
        </p:nvSpPr>
        <p:spPr>
          <a:xfrm rot="5400000">
            <a:off x="-238421" y="229500"/>
            <a:ext cx="10980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 name="Google Shape;225;p17"/>
          <p:cNvSpPr/>
          <p:nvPr/>
        </p:nvSpPr>
        <p:spPr>
          <a:xfrm rot="10800000" flipH="1">
            <a:off x="-9026"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 name="Google Shape;226;p17"/>
          <p:cNvSpPr/>
          <p:nvPr/>
        </p:nvSpPr>
        <p:spPr>
          <a:xfrm>
            <a:off x="706076" y="39274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7" name="Google Shape;227;p17"/>
          <p:cNvSpPr/>
          <p:nvPr/>
        </p:nvSpPr>
        <p:spPr>
          <a:xfrm rot="10800000">
            <a:off x="-14450"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8" name="Google Shape;228;p17"/>
          <p:cNvSpPr/>
          <p:nvPr/>
        </p:nvSpPr>
        <p:spPr>
          <a:xfrm flipH="1">
            <a:off x="7480362" y="-3025"/>
            <a:ext cx="1098000" cy="6390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9" name="Google Shape;229;p17"/>
          <p:cNvSpPr/>
          <p:nvPr/>
        </p:nvSpPr>
        <p:spPr>
          <a:xfrm rot="-5400000" flipH="1">
            <a:off x="8269312" y="223025"/>
            <a:ext cx="1098000" cy="6459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0" name="Google Shape;230;p17"/>
          <p:cNvSpPr/>
          <p:nvPr/>
        </p:nvSpPr>
        <p:spPr>
          <a:xfrm flipH="1">
            <a:off x="6878618" y="898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1" name="Google Shape;231;p17"/>
          <p:cNvSpPr/>
          <p:nvPr/>
        </p:nvSpPr>
        <p:spPr>
          <a:xfrm rot="-5400000" flipH="1">
            <a:off x="8292225" y="4290300"/>
            <a:ext cx="501900" cy="12177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2" name="Google Shape;232;p17"/>
          <p:cNvSpPr/>
          <p:nvPr/>
        </p:nvSpPr>
        <p:spPr>
          <a:xfrm flipH="1">
            <a:off x="8612168" y="124020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3" name="Google Shape;233;p17"/>
          <p:cNvSpPr/>
          <p:nvPr/>
        </p:nvSpPr>
        <p:spPr>
          <a:xfrm rot="10800000">
            <a:off x="-8701" y="2371711"/>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4" name="Google Shape;234;p17"/>
          <p:cNvSpPr/>
          <p:nvPr/>
        </p:nvSpPr>
        <p:spPr>
          <a:xfrm rot="10800000">
            <a:off x="-3027" y="1094855"/>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5" name="Google Shape;235;p17"/>
          <p:cNvSpPr/>
          <p:nvPr/>
        </p:nvSpPr>
        <p:spPr>
          <a:xfrm rot="10800000" flipH="1">
            <a:off x="-3027" y="2384780"/>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6" name="Google Shape;236;p17"/>
          <p:cNvSpPr/>
          <p:nvPr/>
        </p:nvSpPr>
        <p:spPr>
          <a:xfrm>
            <a:off x="65375" y="1770086"/>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7" name="Google Shape;237;p17"/>
          <p:cNvSpPr/>
          <p:nvPr/>
        </p:nvSpPr>
        <p:spPr>
          <a:xfrm rot="10800000" flipH="1">
            <a:off x="7862662" y="33565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8" name="Google Shape;238;p17"/>
          <p:cNvSpPr/>
          <p:nvPr/>
        </p:nvSpPr>
        <p:spPr>
          <a:xfrm rot="10800000">
            <a:off x="7867788" y="33695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9" name="Google Shape;239;p17"/>
          <p:cNvSpPr/>
          <p:nvPr/>
        </p:nvSpPr>
        <p:spPr>
          <a:xfrm flipH="1">
            <a:off x="7977986" y="34321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240"/>
        <p:cNvGrpSpPr/>
        <p:nvPr/>
      </p:nvGrpSpPr>
      <p:grpSpPr>
        <a:xfrm>
          <a:off x="0" y="0"/>
          <a:ext cx="0" cy="0"/>
          <a:chOff x="0" y="0"/>
          <a:chExt cx="0" cy="0"/>
        </a:xfrm>
      </p:grpSpPr>
      <p:sp>
        <p:nvSpPr>
          <p:cNvPr id="241" name="Google Shape;241;p18"/>
          <p:cNvSpPr txBox="1">
            <a:spLocks noGrp="1"/>
          </p:cNvSpPr>
          <p:nvPr>
            <p:ph type="subTitle" idx="1"/>
          </p:nvPr>
        </p:nvSpPr>
        <p:spPr>
          <a:xfrm>
            <a:off x="1998950" y="2620475"/>
            <a:ext cx="2739600" cy="124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18"/>
          <p:cNvSpPr txBox="1">
            <a:spLocks noGrp="1"/>
          </p:cNvSpPr>
          <p:nvPr>
            <p:ph type="title"/>
          </p:nvPr>
        </p:nvSpPr>
        <p:spPr>
          <a:xfrm>
            <a:off x="1910900" y="1333050"/>
            <a:ext cx="2915700" cy="136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3" name="Google Shape;243;p18"/>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4" name="Google Shape;244;p18"/>
          <p:cNvSpPr/>
          <p:nvPr/>
        </p:nvSpPr>
        <p:spPr>
          <a:xfrm rot="10800000" flipH="1">
            <a:off x="-2163"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 name="Google Shape;245;p18"/>
          <p:cNvSpPr/>
          <p:nvPr/>
        </p:nvSpPr>
        <p:spPr>
          <a:xfrm rot="10800000" flipH="1">
            <a:off x="2963"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 name="Google Shape;246;p18"/>
          <p:cNvSpPr/>
          <p:nvPr/>
        </p:nvSpPr>
        <p:spPr>
          <a:xfrm rot="10800000">
            <a:off x="2963"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7" name="Google Shape;247;p18"/>
          <p:cNvSpPr/>
          <p:nvPr/>
        </p:nvSpPr>
        <p:spPr>
          <a:xfrm flipH="1">
            <a:off x="113161"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8" name="Google Shape;248;p18"/>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9" name="Google Shape;249;p18"/>
          <p:cNvSpPr/>
          <p:nvPr/>
        </p:nvSpPr>
        <p:spPr>
          <a:xfrm rot="10800000">
            <a:off x="-2182" y="127685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0" name="Google Shape;250;p18"/>
          <p:cNvSpPr/>
          <p:nvPr/>
        </p:nvSpPr>
        <p:spPr>
          <a:xfrm rot="10800000">
            <a:off x="3492" y="-1"/>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1" name="Google Shape;251;p18"/>
          <p:cNvSpPr/>
          <p:nvPr/>
        </p:nvSpPr>
        <p:spPr>
          <a:xfrm rot="10800000" flipH="1">
            <a:off x="3492" y="128992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2" name="Google Shape;252;p18"/>
          <p:cNvSpPr/>
          <p:nvPr/>
        </p:nvSpPr>
        <p:spPr>
          <a:xfrm>
            <a:off x="71894" y="6752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3" name="Google Shape;253;p18"/>
          <p:cNvSpPr/>
          <p:nvPr/>
        </p:nvSpPr>
        <p:spPr>
          <a:xfrm>
            <a:off x="7838700" y="449755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8"/>
          <p:cNvSpPr/>
          <p:nvPr/>
        </p:nvSpPr>
        <p:spPr>
          <a:xfrm rot="10800000">
            <a:off x="7194163" y="385181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55"/>
        <p:cNvGrpSpPr/>
        <p:nvPr/>
      </p:nvGrpSpPr>
      <p:grpSpPr>
        <a:xfrm>
          <a:off x="0" y="0"/>
          <a:ext cx="0" cy="0"/>
          <a:chOff x="0" y="0"/>
          <a:chExt cx="0" cy="0"/>
        </a:xfrm>
      </p:grpSpPr>
      <p:sp>
        <p:nvSpPr>
          <p:cNvPr id="256" name="Google Shape;256;p19"/>
          <p:cNvSpPr txBox="1">
            <a:spLocks noGrp="1"/>
          </p:cNvSpPr>
          <p:nvPr>
            <p:ph type="subTitle" idx="1"/>
          </p:nvPr>
        </p:nvSpPr>
        <p:spPr>
          <a:xfrm>
            <a:off x="3691175" y="1589800"/>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57" name="Google Shape;257;p19"/>
          <p:cNvSpPr txBox="1">
            <a:spLocks noGrp="1"/>
          </p:cNvSpPr>
          <p:nvPr>
            <p:ph type="subTitle" idx="2"/>
          </p:nvPr>
        </p:nvSpPr>
        <p:spPr>
          <a:xfrm>
            <a:off x="2110415" y="3052075"/>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58" name="Google Shape;258;p19"/>
          <p:cNvSpPr txBox="1">
            <a:spLocks noGrp="1"/>
          </p:cNvSpPr>
          <p:nvPr>
            <p:ph type="subTitle" idx="3"/>
          </p:nvPr>
        </p:nvSpPr>
        <p:spPr>
          <a:xfrm>
            <a:off x="3691175" y="2048472"/>
            <a:ext cx="3342000" cy="50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19"/>
          <p:cNvSpPr txBox="1">
            <a:spLocks noGrp="1"/>
          </p:cNvSpPr>
          <p:nvPr>
            <p:ph type="subTitle" idx="4"/>
          </p:nvPr>
        </p:nvSpPr>
        <p:spPr>
          <a:xfrm>
            <a:off x="2110413" y="3510725"/>
            <a:ext cx="3342000" cy="502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0" name="Google Shape;260;p19"/>
          <p:cNvSpPr txBox="1">
            <a:spLocks noGrp="1"/>
          </p:cNvSpPr>
          <p:nvPr>
            <p:ph type="title"/>
          </p:nvPr>
        </p:nvSpPr>
        <p:spPr>
          <a:xfrm>
            <a:off x="720000" y="405742"/>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1" name="Google Shape;261;p19"/>
          <p:cNvSpPr/>
          <p:nvPr/>
        </p:nvSpPr>
        <p:spPr>
          <a:xfrm>
            <a:off x="7862662" y="8914"/>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2" name="Google Shape;262;p19"/>
          <p:cNvSpPr/>
          <p:nvPr/>
        </p:nvSpPr>
        <p:spPr>
          <a:xfrm rot="-5400000">
            <a:off x="8277783" y="4281639"/>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3" name="Google Shape;263;p19"/>
          <p:cNvSpPr/>
          <p:nvPr/>
        </p:nvSpPr>
        <p:spPr>
          <a:xfrm flipH="1">
            <a:off x="7867788" y="6645"/>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4" name="Google Shape;264;p19"/>
          <p:cNvSpPr/>
          <p:nvPr/>
        </p:nvSpPr>
        <p:spPr>
          <a:xfrm rot="10800000">
            <a:off x="7977986" y="769414"/>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5" name="Google Shape;265;p19"/>
          <p:cNvSpPr/>
          <p:nvPr/>
        </p:nvSpPr>
        <p:spPr>
          <a:xfrm>
            <a:off x="7862412" y="450647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 name="Google Shape;266;p19"/>
          <p:cNvSpPr/>
          <p:nvPr/>
        </p:nvSpPr>
        <p:spPr>
          <a:xfrm rot="10800000" flipH="1">
            <a:off x="559000" y="4514164"/>
            <a:ext cx="10980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 name="Google Shape;267;p19"/>
          <p:cNvSpPr/>
          <p:nvPr/>
        </p:nvSpPr>
        <p:spPr>
          <a:xfrm rot="5400000" flipH="1">
            <a:off x="-229950" y="4281214"/>
            <a:ext cx="1098000" cy="6459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 name="Google Shape;268;p19"/>
          <p:cNvSpPr/>
          <p:nvPr/>
        </p:nvSpPr>
        <p:spPr>
          <a:xfrm rot="10800000" flipH="1">
            <a:off x="1805444" y="4607009"/>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 name="Google Shape;269;p19"/>
          <p:cNvSpPr/>
          <p:nvPr/>
        </p:nvSpPr>
        <p:spPr>
          <a:xfrm rot="5400000" flipH="1">
            <a:off x="945150" y="-959861"/>
            <a:ext cx="591300" cy="25110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0" name="Google Shape;270;p19"/>
          <p:cNvSpPr/>
          <p:nvPr/>
        </p:nvSpPr>
        <p:spPr>
          <a:xfrm rot="10800000" flipH="1">
            <a:off x="71894" y="783834"/>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71"/>
        <p:cNvGrpSpPr/>
        <p:nvPr/>
      </p:nvGrpSpPr>
      <p:grpSpPr>
        <a:xfrm>
          <a:off x="0" y="0"/>
          <a:ext cx="0" cy="0"/>
          <a:chOff x="0" y="0"/>
          <a:chExt cx="0" cy="0"/>
        </a:xfrm>
      </p:grpSpPr>
      <p:sp>
        <p:nvSpPr>
          <p:cNvPr id="272" name="Google Shape;272;p20"/>
          <p:cNvSpPr txBox="1">
            <a:spLocks noGrp="1"/>
          </p:cNvSpPr>
          <p:nvPr>
            <p:ph type="subTitle" idx="1"/>
          </p:nvPr>
        </p:nvSpPr>
        <p:spPr>
          <a:xfrm>
            <a:off x="3691300" y="1513600"/>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3" name="Google Shape;273;p20"/>
          <p:cNvSpPr txBox="1">
            <a:spLocks noGrp="1"/>
          </p:cNvSpPr>
          <p:nvPr>
            <p:ph type="subTitle" idx="2"/>
          </p:nvPr>
        </p:nvSpPr>
        <p:spPr>
          <a:xfrm>
            <a:off x="3691302" y="3280675"/>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4" name="Google Shape;274;p20"/>
          <p:cNvSpPr txBox="1">
            <a:spLocks noGrp="1"/>
          </p:cNvSpPr>
          <p:nvPr>
            <p:ph type="subTitle" idx="3"/>
          </p:nvPr>
        </p:nvSpPr>
        <p:spPr>
          <a:xfrm>
            <a:off x="3691300" y="1896072"/>
            <a:ext cx="3342000" cy="50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5" name="Google Shape;275;p20"/>
          <p:cNvSpPr txBox="1">
            <a:spLocks noGrp="1"/>
          </p:cNvSpPr>
          <p:nvPr>
            <p:ph type="subTitle" idx="4"/>
          </p:nvPr>
        </p:nvSpPr>
        <p:spPr>
          <a:xfrm>
            <a:off x="3691300" y="3663125"/>
            <a:ext cx="3342000" cy="50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20"/>
          <p:cNvSpPr txBox="1">
            <a:spLocks noGrp="1"/>
          </p:cNvSpPr>
          <p:nvPr>
            <p:ph type="title"/>
          </p:nvPr>
        </p:nvSpPr>
        <p:spPr>
          <a:xfrm>
            <a:off x="720000" y="399431"/>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7" name="Google Shape;277;p20"/>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 name="Google Shape;278;p20"/>
          <p:cNvSpPr/>
          <p:nvPr/>
        </p:nvSpPr>
        <p:spPr>
          <a:xfrm rot="10800000" flipH="1">
            <a:off x="7862662"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 name="Google Shape;279;p20"/>
          <p:cNvSpPr/>
          <p:nvPr/>
        </p:nvSpPr>
        <p:spPr>
          <a:xfrm rot="10800000" flipH="1">
            <a:off x="7867788"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 name="Google Shape;280;p20"/>
          <p:cNvSpPr/>
          <p:nvPr/>
        </p:nvSpPr>
        <p:spPr>
          <a:xfrm rot="10800000">
            <a:off x="7867788"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 name="Google Shape;281;p20"/>
          <p:cNvSpPr/>
          <p:nvPr/>
        </p:nvSpPr>
        <p:spPr>
          <a:xfrm flipH="1">
            <a:off x="7977986"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 name="Google Shape;282;p20"/>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 name="Google Shape;283;p20"/>
          <p:cNvSpPr/>
          <p:nvPr/>
        </p:nvSpPr>
        <p:spPr>
          <a:xfrm rot="10800000" flipH="1">
            <a:off x="-2182" y="3851830"/>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 name="Google Shape;284;p20"/>
          <p:cNvSpPr/>
          <p:nvPr/>
        </p:nvSpPr>
        <p:spPr>
          <a:xfrm rot="10800000" flipH="1">
            <a:off x="2944" y="2574974"/>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 name="Google Shape;285;p20"/>
          <p:cNvSpPr/>
          <p:nvPr/>
        </p:nvSpPr>
        <p:spPr>
          <a:xfrm rot="10800000">
            <a:off x="2944" y="386489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 name="Google Shape;286;p20"/>
          <p:cNvSpPr/>
          <p:nvPr/>
        </p:nvSpPr>
        <p:spPr>
          <a:xfrm flipH="1">
            <a:off x="759842" y="325020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 name="Google Shape;287;p20"/>
          <p:cNvSpPr/>
          <p:nvPr/>
        </p:nvSpPr>
        <p:spPr>
          <a:xfrm>
            <a:off x="-9850" y="-4200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 name="Google Shape;288;p20"/>
          <p:cNvSpPr/>
          <p:nvPr/>
        </p:nvSpPr>
        <p:spPr>
          <a:xfrm rot="10800000">
            <a:off x="-654387" y="-687736"/>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33"/>
        <p:cNvGrpSpPr/>
        <p:nvPr/>
      </p:nvGrpSpPr>
      <p:grpSpPr>
        <a:xfrm>
          <a:off x="0" y="0"/>
          <a:ext cx="0" cy="0"/>
          <a:chOff x="0" y="0"/>
          <a:chExt cx="0" cy="0"/>
        </a:xfrm>
      </p:grpSpPr>
      <p:sp>
        <p:nvSpPr>
          <p:cNvPr id="34" name="Google Shape;34;p3"/>
          <p:cNvSpPr txBox="1">
            <a:spLocks noGrp="1"/>
          </p:cNvSpPr>
          <p:nvPr>
            <p:ph type="title"/>
          </p:nvPr>
        </p:nvSpPr>
        <p:spPr>
          <a:xfrm>
            <a:off x="2233400" y="2269650"/>
            <a:ext cx="4677300" cy="1556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5" name="Google Shape;35;p3"/>
          <p:cNvSpPr txBox="1">
            <a:spLocks noGrp="1"/>
          </p:cNvSpPr>
          <p:nvPr>
            <p:ph type="title" idx="2" hasCustomPrompt="1"/>
          </p:nvPr>
        </p:nvSpPr>
        <p:spPr>
          <a:xfrm>
            <a:off x="3931825" y="1050650"/>
            <a:ext cx="1280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6" name="Google Shape;36;p3"/>
          <p:cNvSpPr txBox="1">
            <a:spLocks noGrp="1"/>
          </p:cNvSpPr>
          <p:nvPr>
            <p:ph type="subTitle" idx="1"/>
          </p:nvPr>
        </p:nvSpPr>
        <p:spPr>
          <a:xfrm>
            <a:off x="2233450" y="3994902"/>
            <a:ext cx="4677300" cy="37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 name="Google Shape;37;p3"/>
          <p:cNvSpPr/>
          <p:nvPr/>
        </p:nvSpPr>
        <p:spPr>
          <a:xfrm flipH="1">
            <a:off x="-16725" y="1482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8" name="Google Shape;38;p3"/>
          <p:cNvSpPr/>
          <p:nvPr/>
        </p:nvSpPr>
        <p:spPr>
          <a:xfrm>
            <a:off x="-11051" y="1480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 name="Google Shape;39;p3"/>
          <p:cNvSpPr/>
          <p:nvPr/>
        </p:nvSpPr>
        <p:spPr>
          <a:xfrm rot="10800000" flipH="1">
            <a:off x="704051" y="224300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0" name="Google Shape;40;p3"/>
          <p:cNvSpPr/>
          <p:nvPr/>
        </p:nvSpPr>
        <p:spPr>
          <a:xfrm rot="5400000" flipH="1">
            <a:off x="940351" y="-95130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 name="Google Shape;41;p3"/>
          <p:cNvSpPr/>
          <p:nvPr/>
        </p:nvSpPr>
        <p:spPr>
          <a:xfrm rot="10800000" flipH="1">
            <a:off x="628286" y="58700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 name="Google Shape;42;p3"/>
          <p:cNvSpPr/>
          <p:nvPr/>
        </p:nvSpPr>
        <p:spPr>
          <a:xfrm rot="10800000" flipH="1">
            <a:off x="57351" y="7838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 name="Google Shape;43;p3"/>
          <p:cNvSpPr/>
          <p:nvPr/>
        </p:nvSpPr>
        <p:spPr>
          <a:xfrm rot="10800000">
            <a:off x="7402137"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 name="Google Shape;44;p3"/>
          <p:cNvSpPr/>
          <p:nvPr/>
        </p:nvSpPr>
        <p:spPr>
          <a:xfrm>
            <a:off x="7853245"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 name="Google Shape;45;p3"/>
          <p:cNvSpPr/>
          <p:nvPr/>
        </p:nvSpPr>
        <p:spPr>
          <a:xfrm rot="10800000">
            <a:off x="8492662"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6" name="Google Shape;46;p3"/>
          <p:cNvSpPr/>
          <p:nvPr/>
        </p:nvSpPr>
        <p:spPr>
          <a:xfrm rot="-5400000">
            <a:off x="8267287"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 name="Google Shape;47;p3"/>
          <p:cNvSpPr/>
          <p:nvPr/>
        </p:nvSpPr>
        <p:spPr>
          <a:xfrm rot="10800000">
            <a:off x="8610143" y="292324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 name="Google Shape;48;p3"/>
          <p:cNvSpPr/>
          <p:nvPr/>
        </p:nvSpPr>
        <p:spPr>
          <a:xfrm>
            <a:off x="786266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89"/>
        <p:cNvGrpSpPr/>
        <p:nvPr/>
      </p:nvGrpSpPr>
      <p:grpSpPr>
        <a:xfrm>
          <a:off x="0" y="0"/>
          <a:ext cx="0" cy="0"/>
          <a:chOff x="0" y="0"/>
          <a:chExt cx="0" cy="0"/>
        </a:xfrm>
      </p:grpSpPr>
      <p:sp>
        <p:nvSpPr>
          <p:cNvPr id="290" name="Google Shape;290;p21"/>
          <p:cNvSpPr txBox="1">
            <a:spLocks noGrp="1"/>
          </p:cNvSpPr>
          <p:nvPr>
            <p:ph type="title"/>
          </p:nvPr>
        </p:nvSpPr>
        <p:spPr>
          <a:xfrm>
            <a:off x="720000" y="29282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1" name="Google Shape;291;p21"/>
          <p:cNvSpPr txBox="1">
            <a:spLocks noGrp="1"/>
          </p:cNvSpPr>
          <p:nvPr>
            <p:ph type="subTitle" idx="1"/>
          </p:nvPr>
        </p:nvSpPr>
        <p:spPr>
          <a:xfrm>
            <a:off x="720000" y="35147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2" name="Google Shape;292;p21"/>
          <p:cNvSpPr txBox="1">
            <a:spLocks noGrp="1"/>
          </p:cNvSpPr>
          <p:nvPr>
            <p:ph type="title" idx="2"/>
          </p:nvPr>
        </p:nvSpPr>
        <p:spPr>
          <a:xfrm>
            <a:off x="3403800" y="29282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3" name="Google Shape;293;p21"/>
          <p:cNvSpPr txBox="1">
            <a:spLocks noGrp="1"/>
          </p:cNvSpPr>
          <p:nvPr>
            <p:ph type="subTitle" idx="3"/>
          </p:nvPr>
        </p:nvSpPr>
        <p:spPr>
          <a:xfrm>
            <a:off x="3403800" y="35147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4" name="Google Shape;294;p21"/>
          <p:cNvSpPr txBox="1">
            <a:spLocks noGrp="1"/>
          </p:cNvSpPr>
          <p:nvPr>
            <p:ph type="title" idx="4"/>
          </p:nvPr>
        </p:nvSpPr>
        <p:spPr>
          <a:xfrm>
            <a:off x="6087600" y="29282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5" name="Google Shape;295;p21"/>
          <p:cNvSpPr txBox="1">
            <a:spLocks noGrp="1"/>
          </p:cNvSpPr>
          <p:nvPr>
            <p:ph type="subTitle" idx="5"/>
          </p:nvPr>
        </p:nvSpPr>
        <p:spPr>
          <a:xfrm>
            <a:off x="6087600" y="35147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6" name="Google Shape;296;p21"/>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7" name="Google Shape;297;p21"/>
          <p:cNvSpPr/>
          <p:nvPr/>
        </p:nvSpPr>
        <p:spPr>
          <a:xfrm rot="10800000">
            <a:off x="585687" y="8375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8" name="Google Shape;298;p21"/>
          <p:cNvSpPr/>
          <p:nvPr/>
        </p:nvSpPr>
        <p:spPr>
          <a:xfrm rot="10800000">
            <a:off x="85125"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9" name="Google Shape;299;p21"/>
          <p:cNvSpPr/>
          <p:nvPr/>
        </p:nvSpPr>
        <p:spPr>
          <a:xfrm rot="10800000">
            <a:off x="354629" y="1274375"/>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0" name="Google Shape;300;p21"/>
          <p:cNvSpPr/>
          <p:nvPr/>
        </p:nvSpPr>
        <p:spPr>
          <a:xfrm rot="-5400000">
            <a:off x="789567" y="4228125"/>
            <a:ext cx="478500" cy="1352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1" name="Google Shape;301;p21"/>
          <p:cNvSpPr/>
          <p:nvPr/>
        </p:nvSpPr>
        <p:spPr>
          <a:xfrm>
            <a:off x="-1136" y="3425400"/>
            <a:ext cx="543900" cy="1718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2" name="Google Shape;302;p21"/>
          <p:cNvSpPr/>
          <p:nvPr/>
        </p:nvSpPr>
        <p:spPr>
          <a:xfrm rot="5400000" flipH="1">
            <a:off x="7860392" y="113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3" name="Google Shape;303;p21"/>
          <p:cNvSpPr/>
          <p:nvPr/>
        </p:nvSpPr>
        <p:spPr>
          <a:xfrm rot="5400000">
            <a:off x="7873462" y="680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4" name="Google Shape;304;p21"/>
          <p:cNvSpPr/>
          <p:nvPr/>
        </p:nvSpPr>
        <p:spPr>
          <a:xfrm rot="5400000" flipH="1">
            <a:off x="8289752" y="4636106"/>
            <a:ext cx="478500" cy="536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5" name="Google Shape;305;p21"/>
          <p:cNvSpPr/>
          <p:nvPr/>
        </p:nvSpPr>
        <p:spPr>
          <a:xfrm flipH="1">
            <a:off x="8607025" y="4276720"/>
            <a:ext cx="543900" cy="866700"/>
          </a:xfrm>
          <a:prstGeom prst="rect">
            <a:avLst/>
          </a:prstGeom>
          <a:solidFill>
            <a:schemeClr val="l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6" name="Google Shape;306;p21"/>
          <p:cNvSpPr/>
          <p:nvPr/>
        </p:nvSpPr>
        <p:spPr>
          <a:xfrm flipH="1">
            <a:off x="7669962" y="4685750"/>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307"/>
        <p:cNvGrpSpPr/>
        <p:nvPr/>
      </p:nvGrpSpPr>
      <p:grpSpPr>
        <a:xfrm>
          <a:off x="0" y="0"/>
          <a:ext cx="0" cy="0"/>
          <a:chOff x="0" y="0"/>
          <a:chExt cx="0" cy="0"/>
        </a:xfrm>
      </p:grpSpPr>
      <p:sp>
        <p:nvSpPr>
          <p:cNvPr id="308" name="Google Shape;308;p22"/>
          <p:cNvSpPr txBox="1">
            <a:spLocks noGrp="1"/>
          </p:cNvSpPr>
          <p:nvPr>
            <p:ph type="title"/>
          </p:nvPr>
        </p:nvSpPr>
        <p:spPr>
          <a:xfrm>
            <a:off x="720000" y="24233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9" name="Google Shape;309;p22"/>
          <p:cNvSpPr txBox="1">
            <a:spLocks noGrp="1"/>
          </p:cNvSpPr>
          <p:nvPr>
            <p:ph type="subTitle" idx="1"/>
          </p:nvPr>
        </p:nvSpPr>
        <p:spPr>
          <a:xfrm>
            <a:off x="1325325" y="2958964"/>
            <a:ext cx="1883100" cy="94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0" name="Google Shape;310;p22"/>
          <p:cNvSpPr txBox="1">
            <a:spLocks noGrp="1"/>
          </p:cNvSpPr>
          <p:nvPr>
            <p:ph type="title" idx="2"/>
          </p:nvPr>
        </p:nvSpPr>
        <p:spPr>
          <a:xfrm>
            <a:off x="3403800" y="24233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1" name="Google Shape;311;p22"/>
          <p:cNvSpPr txBox="1">
            <a:spLocks noGrp="1"/>
          </p:cNvSpPr>
          <p:nvPr>
            <p:ph type="subTitle" idx="3"/>
          </p:nvPr>
        </p:nvSpPr>
        <p:spPr>
          <a:xfrm>
            <a:off x="3630450" y="2958964"/>
            <a:ext cx="1883100" cy="94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2" name="Google Shape;312;p22"/>
          <p:cNvSpPr txBox="1">
            <a:spLocks noGrp="1"/>
          </p:cNvSpPr>
          <p:nvPr>
            <p:ph type="title" idx="4"/>
          </p:nvPr>
        </p:nvSpPr>
        <p:spPr>
          <a:xfrm>
            <a:off x="6087600" y="24233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3" name="Google Shape;313;p22"/>
          <p:cNvSpPr txBox="1">
            <a:spLocks noGrp="1"/>
          </p:cNvSpPr>
          <p:nvPr>
            <p:ph type="subTitle" idx="5"/>
          </p:nvPr>
        </p:nvSpPr>
        <p:spPr>
          <a:xfrm>
            <a:off x="5935575" y="2958964"/>
            <a:ext cx="1883100" cy="94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4" name="Google Shape;314;p22"/>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5" name="Google Shape;315;p22"/>
          <p:cNvSpPr/>
          <p:nvPr/>
        </p:nvSpPr>
        <p:spPr>
          <a:xfrm rot="5400000">
            <a:off x="17725"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16" name="Google Shape;316;p22"/>
          <p:cNvSpPr/>
          <p:nvPr/>
        </p:nvSpPr>
        <p:spPr>
          <a:xfrm rot="10800000">
            <a:off x="335000"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17" name="Google Shape;317;p22"/>
          <p:cNvSpPr/>
          <p:nvPr/>
        </p:nvSpPr>
        <p:spPr>
          <a:xfrm rot="10800000">
            <a:off x="388536"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18" name="Google Shape;318;p22"/>
          <p:cNvSpPr/>
          <p:nvPr/>
        </p:nvSpPr>
        <p:spPr>
          <a:xfrm rot="10800000">
            <a:off x="-16725"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19" name="Google Shape;319;p22"/>
          <p:cNvSpPr/>
          <p:nvPr/>
        </p:nvSpPr>
        <p:spPr>
          <a:xfrm rot="10800000" flipH="1">
            <a:off x="-11051"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0" name="Google Shape;320;p22"/>
          <p:cNvSpPr/>
          <p:nvPr/>
        </p:nvSpPr>
        <p:spPr>
          <a:xfrm rot="10800000">
            <a:off x="7394087"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1" name="Google Shape;321;p22"/>
          <p:cNvSpPr/>
          <p:nvPr/>
        </p:nvSpPr>
        <p:spPr>
          <a:xfrm>
            <a:off x="7845195"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2" name="Google Shape;322;p22"/>
          <p:cNvSpPr/>
          <p:nvPr/>
        </p:nvSpPr>
        <p:spPr>
          <a:xfrm rot="10800000">
            <a:off x="8484612" y="2743175"/>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3" name="Google Shape;323;p22"/>
          <p:cNvSpPr/>
          <p:nvPr/>
        </p:nvSpPr>
        <p:spPr>
          <a:xfrm rot="-5400000">
            <a:off x="8259237"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4" name="Google Shape;324;p22"/>
          <p:cNvSpPr/>
          <p:nvPr/>
        </p:nvSpPr>
        <p:spPr>
          <a:xfrm rot="10800000">
            <a:off x="8602093" y="15007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5" name="Google Shape;325;p22"/>
          <p:cNvSpPr/>
          <p:nvPr/>
        </p:nvSpPr>
        <p:spPr>
          <a:xfrm>
            <a:off x="785461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26"/>
        <p:cNvGrpSpPr/>
        <p:nvPr/>
      </p:nvGrpSpPr>
      <p:grpSpPr>
        <a:xfrm>
          <a:off x="0" y="0"/>
          <a:ext cx="0" cy="0"/>
          <a:chOff x="0" y="0"/>
          <a:chExt cx="0" cy="0"/>
        </a:xfrm>
      </p:grpSpPr>
      <p:sp>
        <p:nvSpPr>
          <p:cNvPr id="327" name="Google Shape;327;p23"/>
          <p:cNvSpPr txBox="1">
            <a:spLocks noGrp="1"/>
          </p:cNvSpPr>
          <p:nvPr>
            <p:ph type="title"/>
          </p:nvPr>
        </p:nvSpPr>
        <p:spPr>
          <a:xfrm>
            <a:off x="1678571" y="1781463"/>
            <a:ext cx="20154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28" name="Google Shape;328;p23"/>
          <p:cNvSpPr txBox="1">
            <a:spLocks noGrp="1"/>
          </p:cNvSpPr>
          <p:nvPr>
            <p:ph type="subTitle" idx="1"/>
          </p:nvPr>
        </p:nvSpPr>
        <p:spPr>
          <a:xfrm>
            <a:off x="1678571" y="2218483"/>
            <a:ext cx="2015400" cy="467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9" name="Google Shape;329;p23"/>
          <p:cNvSpPr txBox="1">
            <a:spLocks noGrp="1"/>
          </p:cNvSpPr>
          <p:nvPr>
            <p:ph type="title" idx="2"/>
          </p:nvPr>
        </p:nvSpPr>
        <p:spPr>
          <a:xfrm>
            <a:off x="1678581" y="2955214"/>
            <a:ext cx="20154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0" name="Google Shape;330;p23"/>
          <p:cNvSpPr txBox="1">
            <a:spLocks noGrp="1"/>
          </p:cNvSpPr>
          <p:nvPr>
            <p:ph type="subTitle" idx="3"/>
          </p:nvPr>
        </p:nvSpPr>
        <p:spPr>
          <a:xfrm>
            <a:off x="1678571" y="3396565"/>
            <a:ext cx="2015400" cy="467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1" name="Google Shape;331;p23"/>
          <p:cNvSpPr txBox="1">
            <a:spLocks noGrp="1"/>
          </p:cNvSpPr>
          <p:nvPr>
            <p:ph type="title" idx="4"/>
          </p:nvPr>
        </p:nvSpPr>
        <p:spPr>
          <a:xfrm>
            <a:off x="5450021" y="1781463"/>
            <a:ext cx="2015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2" name="Google Shape;332;p23"/>
          <p:cNvSpPr txBox="1">
            <a:spLocks noGrp="1"/>
          </p:cNvSpPr>
          <p:nvPr>
            <p:ph type="subTitle" idx="5"/>
          </p:nvPr>
        </p:nvSpPr>
        <p:spPr>
          <a:xfrm>
            <a:off x="5450021" y="2218486"/>
            <a:ext cx="2015400" cy="46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3" name="Google Shape;333;p23"/>
          <p:cNvSpPr txBox="1">
            <a:spLocks noGrp="1"/>
          </p:cNvSpPr>
          <p:nvPr>
            <p:ph type="title" idx="6"/>
          </p:nvPr>
        </p:nvSpPr>
        <p:spPr>
          <a:xfrm>
            <a:off x="5450031" y="2955222"/>
            <a:ext cx="2015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4" name="Google Shape;334;p23"/>
          <p:cNvSpPr txBox="1">
            <a:spLocks noGrp="1"/>
          </p:cNvSpPr>
          <p:nvPr>
            <p:ph type="subTitle" idx="7"/>
          </p:nvPr>
        </p:nvSpPr>
        <p:spPr>
          <a:xfrm>
            <a:off x="5450021" y="3396687"/>
            <a:ext cx="2015400" cy="46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5" name="Google Shape;335;p23"/>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6" name="Google Shape;336;p23"/>
          <p:cNvSpPr/>
          <p:nvPr/>
        </p:nvSpPr>
        <p:spPr>
          <a:xfrm rot="10800000">
            <a:off x="8500450" y="3467083"/>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 name="Google Shape;337;p23"/>
          <p:cNvSpPr/>
          <p:nvPr/>
        </p:nvSpPr>
        <p:spPr>
          <a:xfrm>
            <a:off x="7862662" y="2258"/>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 name="Google Shape;338;p23"/>
          <p:cNvSpPr/>
          <p:nvPr/>
        </p:nvSpPr>
        <p:spPr>
          <a:xfrm>
            <a:off x="7867788" y="1289914"/>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 name="Google Shape;339;p23"/>
          <p:cNvSpPr/>
          <p:nvPr/>
        </p:nvSpPr>
        <p:spPr>
          <a:xfrm flipH="1">
            <a:off x="7867788" y="-11"/>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0" name="Google Shape;340;p23"/>
          <p:cNvSpPr/>
          <p:nvPr/>
        </p:nvSpPr>
        <p:spPr>
          <a:xfrm rot="10800000">
            <a:off x="7977986" y="762758"/>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1" name="Google Shape;341;p23"/>
          <p:cNvSpPr/>
          <p:nvPr/>
        </p:nvSpPr>
        <p:spPr>
          <a:xfrm>
            <a:off x="8500587" y="449981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 name="Google Shape;342;p23"/>
          <p:cNvSpPr/>
          <p:nvPr/>
        </p:nvSpPr>
        <p:spPr>
          <a:xfrm flipH="1">
            <a:off x="-2182" y="257722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3" name="Google Shape;343;p23"/>
          <p:cNvSpPr/>
          <p:nvPr/>
        </p:nvSpPr>
        <p:spPr>
          <a:xfrm flipH="1">
            <a:off x="3492" y="3864884"/>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 name="Google Shape;344;p23"/>
          <p:cNvSpPr/>
          <p:nvPr/>
        </p:nvSpPr>
        <p:spPr>
          <a:xfrm>
            <a:off x="3492" y="257495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5" name="Google Shape;345;p23"/>
          <p:cNvSpPr/>
          <p:nvPr/>
        </p:nvSpPr>
        <p:spPr>
          <a:xfrm rot="10800000" flipH="1">
            <a:off x="71894" y="4014953"/>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6" name="Google Shape;346;p23"/>
          <p:cNvSpPr/>
          <p:nvPr/>
        </p:nvSpPr>
        <p:spPr>
          <a:xfrm rot="10800000" flipH="1">
            <a:off x="-9850" y="6933"/>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7" name="Google Shape;347;p23"/>
          <p:cNvSpPr/>
          <p:nvPr/>
        </p:nvSpPr>
        <p:spPr>
          <a:xfrm flipH="1">
            <a:off x="-654387" y="2269"/>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348"/>
        <p:cNvGrpSpPr/>
        <p:nvPr/>
      </p:nvGrpSpPr>
      <p:grpSpPr>
        <a:xfrm>
          <a:off x="0" y="0"/>
          <a:ext cx="0" cy="0"/>
          <a:chOff x="0" y="0"/>
          <a:chExt cx="0" cy="0"/>
        </a:xfrm>
      </p:grpSpPr>
      <p:sp>
        <p:nvSpPr>
          <p:cNvPr id="349" name="Google Shape;349;p24"/>
          <p:cNvSpPr/>
          <p:nvPr/>
        </p:nvSpPr>
        <p:spPr>
          <a:xfrm rot="10800000">
            <a:off x="7862393" y="385181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0" name="Google Shape;350;p24"/>
          <p:cNvSpPr/>
          <p:nvPr/>
        </p:nvSpPr>
        <p:spPr>
          <a:xfrm rot="10800000">
            <a:off x="7868067" y="2574959"/>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1" name="Google Shape;351;p24"/>
          <p:cNvSpPr/>
          <p:nvPr/>
        </p:nvSpPr>
        <p:spPr>
          <a:xfrm rot="10800000" flipH="1">
            <a:off x="7868067" y="386488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2" name="Google Shape;352;p24"/>
          <p:cNvSpPr/>
          <p:nvPr/>
        </p:nvSpPr>
        <p:spPr>
          <a:xfrm>
            <a:off x="7936469" y="3250189"/>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3" name="Google Shape;353;p24"/>
          <p:cNvSpPr txBox="1">
            <a:spLocks noGrp="1"/>
          </p:cNvSpPr>
          <p:nvPr>
            <p:ph type="title"/>
          </p:nvPr>
        </p:nvSpPr>
        <p:spPr>
          <a:xfrm>
            <a:off x="2156796" y="1966332"/>
            <a:ext cx="2015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4" name="Google Shape;354;p24"/>
          <p:cNvSpPr txBox="1">
            <a:spLocks noGrp="1"/>
          </p:cNvSpPr>
          <p:nvPr>
            <p:ph type="subTitle" idx="1"/>
          </p:nvPr>
        </p:nvSpPr>
        <p:spPr>
          <a:xfrm>
            <a:off x="2156796" y="2419425"/>
            <a:ext cx="2015400" cy="46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5" name="Google Shape;355;p24"/>
          <p:cNvSpPr txBox="1">
            <a:spLocks noGrp="1"/>
          </p:cNvSpPr>
          <p:nvPr>
            <p:ph type="title" idx="2"/>
          </p:nvPr>
        </p:nvSpPr>
        <p:spPr>
          <a:xfrm>
            <a:off x="2156806" y="3597011"/>
            <a:ext cx="2015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6" name="Google Shape;356;p24"/>
          <p:cNvSpPr txBox="1">
            <a:spLocks noGrp="1"/>
          </p:cNvSpPr>
          <p:nvPr>
            <p:ph type="subTitle" idx="3"/>
          </p:nvPr>
        </p:nvSpPr>
        <p:spPr>
          <a:xfrm>
            <a:off x="2156796" y="4054437"/>
            <a:ext cx="2015400" cy="46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7" name="Google Shape;357;p24"/>
          <p:cNvSpPr txBox="1">
            <a:spLocks noGrp="1"/>
          </p:cNvSpPr>
          <p:nvPr>
            <p:ph type="title" idx="4"/>
          </p:nvPr>
        </p:nvSpPr>
        <p:spPr>
          <a:xfrm>
            <a:off x="4971796" y="1966332"/>
            <a:ext cx="2015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8" name="Google Shape;358;p24"/>
          <p:cNvSpPr txBox="1">
            <a:spLocks noGrp="1"/>
          </p:cNvSpPr>
          <p:nvPr>
            <p:ph type="subTitle" idx="5"/>
          </p:nvPr>
        </p:nvSpPr>
        <p:spPr>
          <a:xfrm>
            <a:off x="4971796" y="2419429"/>
            <a:ext cx="2015400" cy="46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9" name="Google Shape;359;p24"/>
          <p:cNvSpPr txBox="1">
            <a:spLocks noGrp="1"/>
          </p:cNvSpPr>
          <p:nvPr>
            <p:ph type="title" idx="6"/>
          </p:nvPr>
        </p:nvSpPr>
        <p:spPr>
          <a:xfrm>
            <a:off x="4971806" y="3597020"/>
            <a:ext cx="2015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60" name="Google Shape;360;p24"/>
          <p:cNvSpPr txBox="1">
            <a:spLocks noGrp="1"/>
          </p:cNvSpPr>
          <p:nvPr>
            <p:ph type="subTitle" idx="7"/>
          </p:nvPr>
        </p:nvSpPr>
        <p:spPr>
          <a:xfrm>
            <a:off x="4971796" y="4054559"/>
            <a:ext cx="2015400" cy="46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1" name="Google Shape;361;p24"/>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2" name="Google Shape;362;p24"/>
          <p:cNvSpPr/>
          <p:nvPr/>
        </p:nvSpPr>
        <p:spPr>
          <a:xfrm rot="10800000">
            <a:off x="-9850" y="3467083"/>
            <a:ext cx="645000" cy="16764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63" name="Google Shape;363;p24"/>
          <p:cNvSpPr/>
          <p:nvPr/>
        </p:nvSpPr>
        <p:spPr>
          <a:xfrm>
            <a:off x="7862662" y="2258"/>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64" name="Google Shape;364;p24"/>
          <p:cNvSpPr/>
          <p:nvPr/>
        </p:nvSpPr>
        <p:spPr>
          <a:xfrm flipH="1">
            <a:off x="7867788" y="-11"/>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65" name="Google Shape;365;p24"/>
          <p:cNvSpPr/>
          <p:nvPr/>
        </p:nvSpPr>
        <p:spPr>
          <a:xfrm rot="10800000">
            <a:off x="7977986" y="762758"/>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66" name="Google Shape;366;p24"/>
          <p:cNvSpPr/>
          <p:nvPr/>
        </p:nvSpPr>
        <p:spPr>
          <a:xfrm>
            <a:off x="-9713" y="4499819"/>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67" name="Google Shape;367;p24"/>
          <p:cNvSpPr/>
          <p:nvPr/>
        </p:nvSpPr>
        <p:spPr>
          <a:xfrm rot="10800000" flipH="1">
            <a:off x="-9850" y="6933"/>
            <a:ext cx="19149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68" name="Google Shape;368;p24"/>
          <p:cNvSpPr/>
          <p:nvPr/>
        </p:nvSpPr>
        <p:spPr>
          <a:xfrm flipH="1">
            <a:off x="-654387" y="226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69" name="Google Shape;369;p24"/>
          <p:cNvSpPr/>
          <p:nvPr/>
        </p:nvSpPr>
        <p:spPr>
          <a:xfrm>
            <a:off x="-4333" y="218848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70" name="Google Shape;370;p24"/>
          <p:cNvSpPr/>
          <p:nvPr/>
        </p:nvSpPr>
        <p:spPr>
          <a:xfrm rot="10800000">
            <a:off x="181840" y="1647553"/>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71"/>
        <p:cNvGrpSpPr/>
        <p:nvPr/>
      </p:nvGrpSpPr>
      <p:grpSpPr>
        <a:xfrm>
          <a:off x="0" y="0"/>
          <a:ext cx="0" cy="0"/>
          <a:chOff x="0" y="0"/>
          <a:chExt cx="0" cy="0"/>
        </a:xfrm>
      </p:grpSpPr>
      <p:sp>
        <p:nvSpPr>
          <p:cNvPr id="372" name="Google Shape;372;p25"/>
          <p:cNvSpPr txBox="1">
            <a:spLocks noGrp="1"/>
          </p:cNvSpPr>
          <p:nvPr>
            <p:ph type="title"/>
          </p:nvPr>
        </p:nvSpPr>
        <p:spPr>
          <a:xfrm>
            <a:off x="1382438" y="1682850"/>
            <a:ext cx="1908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3" name="Google Shape;373;p25"/>
          <p:cNvSpPr txBox="1">
            <a:spLocks noGrp="1"/>
          </p:cNvSpPr>
          <p:nvPr>
            <p:ph type="subTitle" idx="1"/>
          </p:nvPr>
        </p:nvSpPr>
        <p:spPr>
          <a:xfrm>
            <a:off x="1382438" y="2116975"/>
            <a:ext cx="1908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4" name="Google Shape;374;p25"/>
          <p:cNvSpPr txBox="1">
            <a:spLocks noGrp="1"/>
          </p:cNvSpPr>
          <p:nvPr>
            <p:ph type="title" idx="2"/>
          </p:nvPr>
        </p:nvSpPr>
        <p:spPr>
          <a:xfrm>
            <a:off x="3617548" y="1682850"/>
            <a:ext cx="1908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5" name="Google Shape;375;p25"/>
          <p:cNvSpPr txBox="1">
            <a:spLocks noGrp="1"/>
          </p:cNvSpPr>
          <p:nvPr>
            <p:ph type="subTitle" idx="3"/>
          </p:nvPr>
        </p:nvSpPr>
        <p:spPr>
          <a:xfrm>
            <a:off x="3617548" y="2116975"/>
            <a:ext cx="1908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6" name="Google Shape;376;p25"/>
          <p:cNvSpPr txBox="1">
            <a:spLocks noGrp="1"/>
          </p:cNvSpPr>
          <p:nvPr>
            <p:ph type="title" idx="4"/>
          </p:nvPr>
        </p:nvSpPr>
        <p:spPr>
          <a:xfrm>
            <a:off x="1382438" y="3116250"/>
            <a:ext cx="1908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7" name="Google Shape;377;p25"/>
          <p:cNvSpPr txBox="1">
            <a:spLocks noGrp="1"/>
          </p:cNvSpPr>
          <p:nvPr>
            <p:ph type="subTitle" idx="5"/>
          </p:nvPr>
        </p:nvSpPr>
        <p:spPr>
          <a:xfrm>
            <a:off x="1382438" y="3550375"/>
            <a:ext cx="1908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8" name="Google Shape;378;p25"/>
          <p:cNvSpPr txBox="1">
            <a:spLocks noGrp="1"/>
          </p:cNvSpPr>
          <p:nvPr>
            <p:ph type="title" idx="6"/>
          </p:nvPr>
        </p:nvSpPr>
        <p:spPr>
          <a:xfrm>
            <a:off x="3617548" y="3116250"/>
            <a:ext cx="1908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9" name="Google Shape;379;p25"/>
          <p:cNvSpPr txBox="1">
            <a:spLocks noGrp="1"/>
          </p:cNvSpPr>
          <p:nvPr>
            <p:ph type="subTitle" idx="7"/>
          </p:nvPr>
        </p:nvSpPr>
        <p:spPr>
          <a:xfrm>
            <a:off x="3617548" y="3550375"/>
            <a:ext cx="1908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0" name="Google Shape;380;p25"/>
          <p:cNvSpPr txBox="1">
            <a:spLocks noGrp="1"/>
          </p:cNvSpPr>
          <p:nvPr>
            <p:ph type="title" idx="8"/>
          </p:nvPr>
        </p:nvSpPr>
        <p:spPr>
          <a:xfrm>
            <a:off x="5852665" y="1682850"/>
            <a:ext cx="1908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1" name="Google Shape;381;p25"/>
          <p:cNvSpPr txBox="1">
            <a:spLocks noGrp="1"/>
          </p:cNvSpPr>
          <p:nvPr>
            <p:ph type="subTitle" idx="9"/>
          </p:nvPr>
        </p:nvSpPr>
        <p:spPr>
          <a:xfrm>
            <a:off x="5852665" y="2116975"/>
            <a:ext cx="1908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2" name="Google Shape;382;p25"/>
          <p:cNvSpPr txBox="1">
            <a:spLocks noGrp="1"/>
          </p:cNvSpPr>
          <p:nvPr>
            <p:ph type="title" idx="13"/>
          </p:nvPr>
        </p:nvSpPr>
        <p:spPr>
          <a:xfrm>
            <a:off x="5852665" y="3116250"/>
            <a:ext cx="1908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3" name="Google Shape;383;p25"/>
          <p:cNvSpPr txBox="1">
            <a:spLocks noGrp="1"/>
          </p:cNvSpPr>
          <p:nvPr>
            <p:ph type="subTitle" idx="14"/>
          </p:nvPr>
        </p:nvSpPr>
        <p:spPr>
          <a:xfrm>
            <a:off x="5852665" y="3550375"/>
            <a:ext cx="1908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4" name="Google Shape;384;p25"/>
          <p:cNvSpPr txBox="1">
            <a:spLocks noGrp="1"/>
          </p:cNvSpPr>
          <p:nvPr>
            <p:ph type="title" idx="15"/>
          </p:nvPr>
        </p:nvSpPr>
        <p:spPr>
          <a:xfrm>
            <a:off x="720000" y="400848"/>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5" name="Google Shape;385;p25"/>
          <p:cNvSpPr/>
          <p:nvPr/>
        </p:nvSpPr>
        <p:spPr>
          <a:xfrm rot="10800000">
            <a:off x="585687" y="8375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86" name="Google Shape;386;p25"/>
          <p:cNvSpPr/>
          <p:nvPr/>
        </p:nvSpPr>
        <p:spPr>
          <a:xfrm rot="10800000">
            <a:off x="85125" y="96828"/>
            <a:ext cx="688200" cy="6882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87" name="Google Shape;387;p25"/>
          <p:cNvSpPr/>
          <p:nvPr/>
        </p:nvSpPr>
        <p:spPr>
          <a:xfrm rot="10800000">
            <a:off x="354629" y="1274375"/>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88" name="Google Shape;388;p25"/>
          <p:cNvSpPr/>
          <p:nvPr/>
        </p:nvSpPr>
        <p:spPr>
          <a:xfrm rot="5400000" flipH="1">
            <a:off x="27664" y="4636116"/>
            <a:ext cx="478500" cy="536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89" name="Google Shape;389;p25"/>
          <p:cNvSpPr/>
          <p:nvPr/>
        </p:nvSpPr>
        <p:spPr>
          <a:xfrm flipH="1">
            <a:off x="344939" y="342540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0" name="Google Shape;390;p25"/>
          <p:cNvSpPr/>
          <p:nvPr/>
        </p:nvSpPr>
        <p:spPr>
          <a:xfrm rot="5400000" flipH="1">
            <a:off x="7860392" y="113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1" name="Google Shape;391;p25"/>
          <p:cNvSpPr/>
          <p:nvPr/>
        </p:nvSpPr>
        <p:spPr>
          <a:xfrm rot="5400000">
            <a:off x="7873462" y="680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25"/>
          <p:cNvSpPr/>
          <p:nvPr/>
        </p:nvSpPr>
        <p:spPr>
          <a:xfrm rot="5400000" flipH="1">
            <a:off x="8289752" y="463610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3" name="Google Shape;393;p25"/>
          <p:cNvSpPr/>
          <p:nvPr/>
        </p:nvSpPr>
        <p:spPr>
          <a:xfrm flipH="1">
            <a:off x="8607027" y="342539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4" name="Google Shape;394;p25"/>
          <p:cNvSpPr/>
          <p:nvPr/>
        </p:nvSpPr>
        <p:spPr>
          <a:xfrm flipH="1">
            <a:off x="8660562" y="286862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95"/>
        <p:cNvGrpSpPr/>
        <p:nvPr/>
      </p:nvGrpSpPr>
      <p:grpSpPr>
        <a:xfrm>
          <a:off x="0" y="0"/>
          <a:ext cx="0" cy="0"/>
          <a:chOff x="0" y="0"/>
          <a:chExt cx="0" cy="0"/>
        </a:xfrm>
      </p:grpSpPr>
      <p:sp>
        <p:nvSpPr>
          <p:cNvPr id="396" name="Google Shape;396;p26"/>
          <p:cNvSpPr txBox="1">
            <a:spLocks noGrp="1"/>
          </p:cNvSpPr>
          <p:nvPr>
            <p:ph type="title" hasCustomPrompt="1"/>
          </p:nvPr>
        </p:nvSpPr>
        <p:spPr>
          <a:xfrm>
            <a:off x="715100" y="610925"/>
            <a:ext cx="42507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000">
                <a:solidFill>
                  <a:schemeClr val="dk2"/>
                </a:solidFill>
                <a:highlight>
                  <a:schemeClr val="accent3"/>
                </a:highlight>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97" name="Google Shape;397;p26"/>
          <p:cNvSpPr txBox="1">
            <a:spLocks noGrp="1"/>
          </p:cNvSpPr>
          <p:nvPr>
            <p:ph type="subTitle" idx="1"/>
          </p:nvPr>
        </p:nvSpPr>
        <p:spPr>
          <a:xfrm>
            <a:off x="715100" y="1405775"/>
            <a:ext cx="42507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8" name="Google Shape;398;p26"/>
          <p:cNvSpPr txBox="1">
            <a:spLocks noGrp="1"/>
          </p:cNvSpPr>
          <p:nvPr>
            <p:ph type="title" idx="2" hasCustomPrompt="1"/>
          </p:nvPr>
        </p:nvSpPr>
        <p:spPr>
          <a:xfrm>
            <a:off x="2446650" y="1989681"/>
            <a:ext cx="42507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000">
                <a:solidFill>
                  <a:schemeClr val="dk2"/>
                </a:solidFill>
                <a:highlight>
                  <a:schemeClr val="accent1"/>
                </a:highlight>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99" name="Google Shape;399;p26"/>
          <p:cNvSpPr txBox="1">
            <a:spLocks noGrp="1"/>
          </p:cNvSpPr>
          <p:nvPr>
            <p:ph type="subTitle" idx="3"/>
          </p:nvPr>
        </p:nvSpPr>
        <p:spPr>
          <a:xfrm>
            <a:off x="2446650" y="2784531"/>
            <a:ext cx="42507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0" name="Google Shape;400;p26"/>
          <p:cNvSpPr txBox="1">
            <a:spLocks noGrp="1"/>
          </p:cNvSpPr>
          <p:nvPr>
            <p:ph type="title" idx="4" hasCustomPrompt="1"/>
          </p:nvPr>
        </p:nvSpPr>
        <p:spPr>
          <a:xfrm>
            <a:off x="4178200" y="3368450"/>
            <a:ext cx="42507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000">
                <a:solidFill>
                  <a:schemeClr val="dk2"/>
                </a:solidFill>
                <a:highlight>
                  <a:schemeClr val="lt2"/>
                </a:highlight>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01" name="Google Shape;401;p26"/>
          <p:cNvSpPr txBox="1">
            <a:spLocks noGrp="1"/>
          </p:cNvSpPr>
          <p:nvPr>
            <p:ph type="subTitle" idx="5"/>
          </p:nvPr>
        </p:nvSpPr>
        <p:spPr>
          <a:xfrm>
            <a:off x="4178200" y="4163300"/>
            <a:ext cx="42507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2" name="Google Shape;402;p26"/>
          <p:cNvSpPr/>
          <p:nvPr/>
        </p:nvSpPr>
        <p:spPr>
          <a:xfrm rot="10800000">
            <a:off x="578768" y="36093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03" name="Google Shape;403;p26"/>
          <p:cNvSpPr/>
          <p:nvPr/>
        </p:nvSpPr>
        <p:spPr>
          <a:xfrm rot="10800000">
            <a:off x="78206" y="2868628"/>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04" name="Google Shape;404;p26"/>
          <p:cNvSpPr/>
          <p:nvPr/>
        </p:nvSpPr>
        <p:spPr>
          <a:xfrm rot="10800000">
            <a:off x="347710" y="404617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05" name="Google Shape;405;p26"/>
          <p:cNvSpPr/>
          <p:nvPr/>
        </p:nvSpPr>
        <p:spPr>
          <a:xfrm rot="5400000" flipH="1">
            <a:off x="8632770" y="1662416"/>
            <a:ext cx="478500" cy="536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06" name="Google Shape;406;p26"/>
          <p:cNvSpPr/>
          <p:nvPr/>
        </p:nvSpPr>
        <p:spPr>
          <a:xfrm flipH="1">
            <a:off x="8600095" y="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07" name="Google Shape;407;p26"/>
          <p:cNvSpPr/>
          <p:nvPr/>
        </p:nvSpPr>
        <p:spPr>
          <a:xfrm rot="5400000" flipH="1">
            <a:off x="-653701" y="385411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08" name="Google Shape;408;p26"/>
          <p:cNvSpPr/>
          <p:nvPr/>
        </p:nvSpPr>
        <p:spPr>
          <a:xfrm rot="5400000" flipH="1">
            <a:off x="8282833" y="463610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09" name="Google Shape;409;p26"/>
          <p:cNvSpPr/>
          <p:nvPr/>
        </p:nvSpPr>
        <p:spPr>
          <a:xfrm flipH="1">
            <a:off x="8600108" y="3425390"/>
            <a:ext cx="543900" cy="1718100"/>
          </a:xfrm>
          <a:prstGeom prst="rect">
            <a:avLst/>
          </a:prstGeom>
          <a:solidFill>
            <a:schemeClr val="accent1"/>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0" name="Google Shape;410;p26"/>
          <p:cNvSpPr/>
          <p:nvPr/>
        </p:nvSpPr>
        <p:spPr>
          <a:xfrm flipH="1">
            <a:off x="8653643" y="286862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411"/>
        <p:cNvGrpSpPr/>
        <p:nvPr/>
      </p:nvGrpSpPr>
      <p:grpSpPr>
        <a:xfrm>
          <a:off x="0" y="0"/>
          <a:ext cx="0" cy="0"/>
          <a:chOff x="0" y="0"/>
          <a:chExt cx="0" cy="0"/>
        </a:xfrm>
      </p:grpSpPr>
      <p:sp>
        <p:nvSpPr>
          <p:cNvPr id="412" name="Google Shape;412;p27"/>
          <p:cNvSpPr txBox="1">
            <a:spLocks noGrp="1"/>
          </p:cNvSpPr>
          <p:nvPr>
            <p:ph type="ctrTitle"/>
          </p:nvPr>
        </p:nvSpPr>
        <p:spPr>
          <a:xfrm>
            <a:off x="1848475" y="551425"/>
            <a:ext cx="5447100" cy="123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13" name="Google Shape;413;p27"/>
          <p:cNvSpPr txBox="1">
            <a:spLocks noGrp="1"/>
          </p:cNvSpPr>
          <p:nvPr>
            <p:ph type="subTitle" idx="1"/>
          </p:nvPr>
        </p:nvSpPr>
        <p:spPr>
          <a:xfrm>
            <a:off x="1848425" y="1815475"/>
            <a:ext cx="5447100" cy="99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14" name="Google Shape;414;p27"/>
          <p:cNvSpPr/>
          <p:nvPr/>
        </p:nvSpPr>
        <p:spPr>
          <a:xfrm rot="10800000">
            <a:off x="7455475" y="451415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5" name="Google Shape;415;p27"/>
          <p:cNvSpPr/>
          <p:nvPr/>
        </p:nvSpPr>
        <p:spPr>
          <a:xfrm>
            <a:off x="7862662" y="1482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6" name="Google Shape;416;p27"/>
          <p:cNvSpPr/>
          <p:nvPr/>
        </p:nvSpPr>
        <p:spPr>
          <a:xfrm>
            <a:off x="7867788" y="2770156"/>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7" name="Google Shape;417;p27"/>
          <p:cNvSpPr/>
          <p:nvPr/>
        </p:nvSpPr>
        <p:spPr>
          <a:xfrm rot="10800000">
            <a:off x="8507086" y="3537550"/>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8" name="Google Shape;418;p27"/>
          <p:cNvSpPr/>
          <p:nvPr/>
        </p:nvSpPr>
        <p:spPr>
          <a:xfrm rot="-5400000">
            <a:off x="8277783" y="428465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9" name="Google Shape;419;p27"/>
          <p:cNvSpPr/>
          <p:nvPr/>
        </p:nvSpPr>
        <p:spPr>
          <a:xfrm flipH="1">
            <a:off x="7867788" y="1480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0" name="Google Shape;420;p27"/>
          <p:cNvSpPr/>
          <p:nvPr/>
        </p:nvSpPr>
        <p:spPr>
          <a:xfrm rot="10800000">
            <a:off x="7977986" y="224300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1" name="Google Shape;421;p27"/>
          <p:cNvSpPr/>
          <p:nvPr/>
        </p:nvSpPr>
        <p:spPr>
          <a:xfrm rot="-5400000">
            <a:off x="8813711" y="-95130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2" name="Google Shape;422;p27"/>
          <p:cNvSpPr/>
          <p:nvPr/>
        </p:nvSpPr>
        <p:spPr>
          <a:xfrm rot="10800000">
            <a:off x="7409052" y="58700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3" name="Google Shape;423;p27"/>
          <p:cNvSpPr/>
          <p:nvPr/>
        </p:nvSpPr>
        <p:spPr>
          <a:xfrm rot="10800000">
            <a:off x="8624686" y="7838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4" name="Google Shape;424;p27"/>
          <p:cNvSpPr/>
          <p:nvPr/>
        </p:nvSpPr>
        <p:spPr>
          <a:xfrm>
            <a:off x="7862412" y="450948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5" name="Google Shape;425;p27"/>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6" name="Google Shape;426;p27"/>
          <p:cNvSpPr/>
          <p:nvPr/>
        </p:nvSpPr>
        <p:spPr>
          <a:xfrm flipH="1">
            <a:off x="-2182" y="148552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7" name="Google Shape;427;p27"/>
          <p:cNvSpPr/>
          <p:nvPr/>
        </p:nvSpPr>
        <p:spPr>
          <a:xfrm flipH="1">
            <a:off x="3492"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8" name="Google Shape;428;p27"/>
          <p:cNvSpPr/>
          <p:nvPr/>
        </p:nvSpPr>
        <p:spPr>
          <a:xfrm rot="10800000" flipH="1">
            <a:off x="-16725"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9" name="Google Shape;429;p27"/>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0" name="Google Shape;430;p27"/>
          <p:cNvSpPr/>
          <p:nvPr/>
        </p:nvSpPr>
        <p:spPr>
          <a:xfrm>
            <a:off x="3492" y="1483251"/>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1" name="Google Shape;431;p27"/>
          <p:cNvSpPr/>
          <p:nvPr/>
        </p:nvSpPr>
        <p:spPr>
          <a:xfrm rot="10800000" flipH="1">
            <a:off x="71894" y="292324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2" name="Google Shape;432;p27"/>
          <p:cNvSpPr/>
          <p:nvPr/>
        </p:nvSpPr>
        <p:spPr>
          <a:xfrm rot="5400000" flipH="1">
            <a:off x="-110925" y="-95685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3" name="Google Shape;433;p27"/>
          <p:cNvSpPr/>
          <p:nvPr/>
        </p:nvSpPr>
        <p:spPr>
          <a:xfrm rot="10800000" flipH="1">
            <a:off x="642824" y="5900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4" name="Google Shape;434;p27"/>
          <p:cNvSpPr/>
          <p:nvPr/>
        </p:nvSpPr>
        <p:spPr>
          <a:xfrm rot="10800000" flipH="1">
            <a:off x="71894" y="78684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5" name="Google Shape;435;p27"/>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6" name="Google Shape;436;p27"/>
          <p:cNvSpPr txBox="1"/>
          <p:nvPr/>
        </p:nvSpPr>
        <p:spPr>
          <a:xfrm>
            <a:off x="2795100" y="3514900"/>
            <a:ext cx="3553800" cy="6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DM Sans"/>
                <a:ea typeface="DM Sans"/>
                <a:cs typeface="DM Sans"/>
                <a:sym typeface="DM Sans"/>
              </a:rPr>
              <a:t>CREDITS: This presentation template was created by </a:t>
            </a:r>
            <a:r>
              <a:rPr lang="en" sz="1200" b="1">
                <a:solidFill>
                  <a:srgbClr val="FDB327"/>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rgbClr val="FFFFFF"/>
                </a:solidFill>
                <a:latin typeface="DM Sans"/>
                <a:ea typeface="DM Sans"/>
                <a:cs typeface="DM Sans"/>
                <a:sym typeface="DM Sans"/>
              </a:rPr>
              <a:t>, including icons by </a:t>
            </a:r>
            <a:r>
              <a:rPr lang="en" sz="1200" b="1">
                <a:solidFill>
                  <a:srgbClr val="FDB327"/>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 </a:t>
            </a:r>
            <a:r>
              <a:rPr lang="en" sz="1200">
                <a:solidFill>
                  <a:srgbClr val="FFFFFF"/>
                </a:solidFill>
                <a:latin typeface="DM Sans"/>
                <a:ea typeface="DM Sans"/>
                <a:cs typeface="DM Sans"/>
                <a:sym typeface="DM Sans"/>
              </a:rPr>
              <a:t>and infographics &amp; images by </a:t>
            </a:r>
            <a:r>
              <a:rPr lang="en" sz="1200" b="1">
                <a:solidFill>
                  <a:srgbClr val="FDB327"/>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endParaRPr sz="1200" b="1">
              <a:solidFill>
                <a:srgbClr val="FFFFFF"/>
              </a:solidFill>
              <a:latin typeface="DM Sans"/>
              <a:ea typeface="DM Sans"/>
              <a:cs typeface="DM Sans"/>
              <a:sym typeface="DM San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37"/>
        <p:cNvGrpSpPr/>
        <p:nvPr/>
      </p:nvGrpSpPr>
      <p:grpSpPr>
        <a:xfrm>
          <a:off x="0" y="0"/>
          <a:ext cx="0" cy="0"/>
          <a:chOff x="0" y="0"/>
          <a:chExt cx="0" cy="0"/>
        </a:xfrm>
      </p:grpSpPr>
      <p:sp>
        <p:nvSpPr>
          <p:cNvPr id="438" name="Google Shape;438;p28"/>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9" name="Google Shape;439;p28"/>
          <p:cNvSpPr/>
          <p:nvPr/>
        </p:nvSpPr>
        <p:spPr>
          <a:xfrm rot="-5400000" flipH="1">
            <a:off x="382687"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0" name="Google Shape;440;p28"/>
          <p:cNvSpPr/>
          <p:nvPr/>
        </p:nvSpPr>
        <p:spPr>
          <a:xfrm rot="10800000" flipH="1">
            <a:off x="12"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1" name="Google Shape;441;p28"/>
          <p:cNvSpPr/>
          <p:nvPr/>
        </p:nvSpPr>
        <p:spPr>
          <a:xfrm rot="10800000" flipH="1">
            <a:off x="53576"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2" name="Google Shape;442;p28"/>
          <p:cNvSpPr/>
          <p:nvPr/>
        </p:nvSpPr>
        <p:spPr>
          <a:xfrm flipH="1">
            <a:off x="8601847" y="3839671"/>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3" name="Google Shape;443;p28"/>
          <p:cNvSpPr/>
          <p:nvPr/>
        </p:nvSpPr>
        <p:spPr>
          <a:xfrm flipH="1">
            <a:off x="8101285" y="4329009"/>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4" name="Google Shape;444;p28"/>
          <p:cNvSpPr/>
          <p:nvPr/>
        </p:nvSpPr>
        <p:spPr>
          <a:xfrm flipH="1">
            <a:off x="8370788" y="3551661"/>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5" name="Google Shape;445;p28"/>
          <p:cNvSpPr/>
          <p:nvPr/>
        </p:nvSpPr>
        <p:spPr>
          <a:xfrm rot="10800000" flipH="1">
            <a:off x="12"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6" name="Google Shape;446;p28"/>
          <p:cNvSpPr/>
          <p:nvPr/>
        </p:nvSpPr>
        <p:spPr>
          <a:xfrm rot="5400000">
            <a:off x="8308218" y="696187"/>
            <a:ext cx="10518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7" name="Google Shape;447;p28"/>
          <p:cNvSpPr/>
          <p:nvPr/>
        </p:nvSpPr>
        <p:spPr>
          <a:xfrm rot="-5400000">
            <a:off x="8509954" y="-154750"/>
            <a:ext cx="1289400" cy="1289400"/>
          </a:xfrm>
          <a:prstGeom prst="pie">
            <a:avLst>
              <a:gd name="adj1" fmla="val 10793291"/>
              <a:gd name="adj2" fmla="val 16200000"/>
            </a:avLst>
          </a:prstGeom>
          <a:solidFill>
            <a:schemeClr val="accent1"/>
          </a:solidFill>
          <a:ln>
            <a:noFill/>
          </a:ln>
          <a:effectLst>
            <a:outerShdw blurRad="157163" dist="95250" dir="80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8" name="Google Shape;448;p28"/>
          <p:cNvSpPr/>
          <p:nvPr/>
        </p:nvSpPr>
        <p:spPr>
          <a:xfrm rot="10800000">
            <a:off x="5138"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9" name="Google Shape;449;p28"/>
          <p:cNvSpPr/>
          <p:nvPr/>
        </p:nvSpPr>
        <p:spPr>
          <a:xfrm rot="10800000">
            <a:off x="7396525" y="9036"/>
            <a:ext cx="1757100" cy="478500"/>
          </a:xfrm>
          <a:prstGeom prst="rect">
            <a:avLst/>
          </a:prstGeom>
          <a:solidFill>
            <a:schemeClr val="accent4"/>
          </a:solidFill>
          <a:ln>
            <a:noFill/>
          </a:ln>
          <a:effectLst>
            <a:outerShdw blurRad="157163" dist="9525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450"/>
        <p:cNvGrpSpPr/>
        <p:nvPr/>
      </p:nvGrpSpPr>
      <p:grpSpPr>
        <a:xfrm>
          <a:off x="0" y="0"/>
          <a:ext cx="0" cy="0"/>
          <a:chOff x="0" y="0"/>
          <a:chExt cx="0" cy="0"/>
        </a:xfrm>
      </p:grpSpPr>
      <p:sp>
        <p:nvSpPr>
          <p:cNvPr id="451" name="Google Shape;451;p29"/>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2" name="Google Shape;452;p29"/>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3" name="Google Shape;453;p29"/>
          <p:cNvSpPr/>
          <p:nvPr/>
        </p:nvSpPr>
        <p:spPr>
          <a:xfrm rot="10800000">
            <a:off x="7867788"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4" name="Google Shape;454;p29"/>
          <p:cNvSpPr/>
          <p:nvPr/>
        </p:nvSpPr>
        <p:spPr>
          <a:xfrm flipH="1">
            <a:off x="8596311" y="33559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5" name="Google Shape;455;p29"/>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6" name="Google Shape;456;p29"/>
          <p:cNvSpPr/>
          <p:nvPr/>
        </p:nvSpPr>
        <p:spPr>
          <a:xfrm>
            <a:off x="71894" y="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7" name="Google Shape;457;p29"/>
          <p:cNvSpPr/>
          <p:nvPr/>
        </p:nvSpPr>
        <p:spPr>
          <a:xfrm rot="-5400000">
            <a:off x="431511" y="4145939"/>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8" name="Google Shape;458;p29"/>
          <p:cNvSpPr/>
          <p:nvPr/>
        </p:nvSpPr>
        <p:spPr>
          <a:xfrm rot="5400000">
            <a:off x="-729925" y="466177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9" name="Google Shape;459;p29"/>
          <p:cNvSpPr/>
          <p:nvPr/>
        </p:nvSpPr>
        <p:spPr>
          <a:xfrm flipH="1">
            <a:off x="1690686" y="466177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60" name="Google Shape;460;p29"/>
          <p:cNvSpPr/>
          <p:nvPr/>
        </p:nvSpPr>
        <p:spPr>
          <a:xfrm flipH="1">
            <a:off x="-1450" y="535000"/>
            <a:ext cx="645000" cy="4533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461"/>
        <p:cNvGrpSpPr/>
        <p:nvPr/>
      </p:nvGrpSpPr>
      <p:grpSpPr>
        <a:xfrm>
          <a:off x="0" y="0"/>
          <a:ext cx="0" cy="0"/>
          <a:chOff x="0" y="0"/>
          <a:chExt cx="0" cy="0"/>
        </a:xfrm>
      </p:grpSpPr>
      <p:sp>
        <p:nvSpPr>
          <p:cNvPr id="462" name="Google Shape;462;p30"/>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3" name="Google Shape;463;p30"/>
          <p:cNvSpPr/>
          <p:nvPr/>
        </p:nvSpPr>
        <p:spPr>
          <a:xfrm flipH="1">
            <a:off x="586822" y="386913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64" name="Google Shape;464;p30"/>
          <p:cNvSpPr/>
          <p:nvPr/>
        </p:nvSpPr>
        <p:spPr>
          <a:xfrm flipH="1">
            <a:off x="86260" y="4358472"/>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65" name="Google Shape;465;p30"/>
          <p:cNvSpPr/>
          <p:nvPr/>
        </p:nvSpPr>
        <p:spPr>
          <a:xfrm flipH="1">
            <a:off x="355763" y="358112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66" name="Google Shape;466;p30"/>
          <p:cNvSpPr/>
          <p:nvPr/>
        </p:nvSpPr>
        <p:spPr>
          <a:xfrm rot="5400000">
            <a:off x="28798" y="-2871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67" name="Google Shape;467;p30"/>
          <p:cNvSpPr/>
          <p:nvPr/>
        </p:nvSpPr>
        <p:spPr>
          <a:xfrm rot="10800000">
            <a:off x="346075" y="-75"/>
            <a:ext cx="543900" cy="8859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68" name="Google Shape;468;p30"/>
          <p:cNvSpPr/>
          <p:nvPr/>
        </p:nvSpPr>
        <p:spPr>
          <a:xfrm rot="10800000">
            <a:off x="7862662" y="6"/>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69" name="Google Shape;469;p30"/>
          <p:cNvSpPr/>
          <p:nvPr/>
        </p:nvSpPr>
        <p:spPr>
          <a:xfrm rot="10800000" flipH="1">
            <a:off x="7868336" y="13075"/>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0" name="Google Shape;470;p30"/>
          <p:cNvSpPr/>
          <p:nvPr/>
        </p:nvSpPr>
        <p:spPr>
          <a:xfrm rot="-5400000">
            <a:off x="8644762" y="46361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1" name="Google Shape;471;p30"/>
          <p:cNvSpPr/>
          <p:nvPr/>
        </p:nvSpPr>
        <p:spPr>
          <a:xfrm>
            <a:off x="7987201" y="466493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 name="Google Shape;51;p4"/>
          <p:cNvSpPr txBox="1">
            <a:spLocks noGrp="1"/>
          </p:cNvSpPr>
          <p:nvPr>
            <p:ph type="body" idx="1"/>
          </p:nvPr>
        </p:nvSpPr>
        <p:spPr>
          <a:xfrm>
            <a:off x="923425" y="942800"/>
            <a:ext cx="7297200" cy="3663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AutoNum type="arabicPeriod"/>
              <a:defRPr sz="1300">
                <a:solidFill>
                  <a:srgbClr val="434343"/>
                </a:solidFill>
              </a:defRPr>
            </a:lvl1pPr>
            <a:lvl2pPr marL="914400" lvl="1" indent="-317500" rtl="0">
              <a:lnSpc>
                <a:spcPct val="115000"/>
              </a:lnSpc>
              <a:spcBef>
                <a:spcPts val="0"/>
              </a:spcBef>
              <a:spcAft>
                <a:spcPts val="0"/>
              </a:spcAft>
              <a:buClr>
                <a:srgbClr val="434343"/>
              </a:buClr>
              <a:buSzPts val="1400"/>
              <a:buAutoNum type="alphaLcPeriod"/>
              <a:defRPr>
                <a:solidFill>
                  <a:srgbClr val="434343"/>
                </a:solidFill>
              </a:defRPr>
            </a:lvl2pPr>
            <a:lvl3pPr marL="1371600" lvl="2" indent="-317500" rtl="0">
              <a:lnSpc>
                <a:spcPct val="115000"/>
              </a:lnSpc>
              <a:spcBef>
                <a:spcPts val="0"/>
              </a:spcBef>
              <a:spcAft>
                <a:spcPts val="0"/>
              </a:spcAft>
              <a:buClr>
                <a:srgbClr val="434343"/>
              </a:buClr>
              <a:buSzPts val="1400"/>
              <a:buAutoNum type="romanLcPeriod"/>
              <a:defRPr>
                <a:solidFill>
                  <a:srgbClr val="434343"/>
                </a:solidFill>
              </a:defRPr>
            </a:lvl3pPr>
            <a:lvl4pPr marL="1828800" lvl="3" indent="-317500" rtl="0">
              <a:lnSpc>
                <a:spcPct val="115000"/>
              </a:lnSpc>
              <a:spcBef>
                <a:spcPts val="0"/>
              </a:spcBef>
              <a:spcAft>
                <a:spcPts val="0"/>
              </a:spcAft>
              <a:buClr>
                <a:srgbClr val="434343"/>
              </a:buClr>
              <a:buSzPts val="1400"/>
              <a:buAutoNum type="arabicPeriod"/>
              <a:defRPr>
                <a:solidFill>
                  <a:srgbClr val="434343"/>
                </a:solidFill>
              </a:defRPr>
            </a:lvl4pPr>
            <a:lvl5pPr marL="2286000" lvl="4" indent="-317500" rtl="0">
              <a:lnSpc>
                <a:spcPct val="115000"/>
              </a:lnSpc>
              <a:spcBef>
                <a:spcPts val="0"/>
              </a:spcBef>
              <a:spcAft>
                <a:spcPts val="0"/>
              </a:spcAft>
              <a:buClr>
                <a:srgbClr val="434343"/>
              </a:buClr>
              <a:buSzPts val="1400"/>
              <a:buAutoNum type="alphaLcPeriod"/>
              <a:defRPr>
                <a:solidFill>
                  <a:srgbClr val="434343"/>
                </a:solidFill>
              </a:defRPr>
            </a:lvl5pPr>
            <a:lvl6pPr marL="2743200" lvl="5" indent="-317500" rtl="0">
              <a:lnSpc>
                <a:spcPct val="115000"/>
              </a:lnSpc>
              <a:spcBef>
                <a:spcPts val="0"/>
              </a:spcBef>
              <a:spcAft>
                <a:spcPts val="0"/>
              </a:spcAft>
              <a:buClr>
                <a:srgbClr val="434343"/>
              </a:buClr>
              <a:buSzPts val="1400"/>
              <a:buAutoNum type="romanLcPeriod"/>
              <a:defRPr>
                <a:solidFill>
                  <a:srgbClr val="434343"/>
                </a:solidFill>
              </a:defRPr>
            </a:lvl6pPr>
            <a:lvl7pPr marL="3200400" lvl="6" indent="-317500" rtl="0">
              <a:lnSpc>
                <a:spcPct val="115000"/>
              </a:lnSpc>
              <a:spcBef>
                <a:spcPts val="0"/>
              </a:spcBef>
              <a:spcAft>
                <a:spcPts val="0"/>
              </a:spcAft>
              <a:buClr>
                <a:srgbClr val="434343"/>
              </a:buClr>
              <a:buSzPts val="1400"/>
              <a:buAutoNum type="arabicPeriod"/>
              <a:defRPr>
                <a:solidFill>
                  <a:srgbClr val="434343"/>
                </a:solidFill>
              </a:defRPr>
            </a:lvl7pPr>
            <a:lvl8pPr marL="3657600" lvl="7" indent="-317500" rtl="0">
              <a:lnSpc>
                <a:spcPct val="115000"/>
              </a:lnSpc>
              <a:spcBef>
                <a:spcPts val="0"/>
              </a:spcBef>
              <a:spcAft>
                <a:spcPts val="0"/>
              </a:spcAft>
              <a:buClr>
                <a:srgbClr val="434343"/>
              </a:buClr>
              <a:buSzPts val="1400"/>
              <a:buAutoNum type="alphaLcPeriod"/>
              <a:defRPr>
                <a:solidFill>
                  <a:srgbClr val="434343"/>
                </a:solidFill>
              </a:defRPr>
            </a:lvl8pPr>
            <a:lvl9pPr marL="4114800" lvl="8" indent="-317500" rtl="0">
              <a:lnSpc>
                <a:spcPct val="115000"/>
              </a:lnSpc>
              <a:spcBef>
                <a:spcPts val="0"/>
              </a:spcBef>
              <a:spcAft>
                <a:spcPts val="0"/>
              </a:spcAft>
              <a:buClr>
                <a:srgbClr val="434343"/>
              </a:buClr>
              <a:buSzPts val="1400"/>
              <a:buAutoNum type="romanLcPeriod"/>
              <a:defRPr>
                <a:solidFill>
                  <a:srgbClr val="434343"/>
                </a:solidFill>
              </a:defRPr>
            </a:lvl9pPr>
          </a:lstStyle>
          <a:p>
            <a:endParaRPr/>
          </a:p>
        </p:txBody>
      </p:sp>
      <p:sp>
        <p:nvSpPr>
          <p:cNvPr id="52" name="Google Shape;52;p4"/>
          <p:cNvSpPr/>
          <p:nvPr/>
        </p:nvSpPr>
        <p:spPr>
          <a:xfrm rot="5400000" flipH="1">
            <a:off x="-191825" y="46360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 name="Google Shape;53;p4"/>
          <p:cNvSpPr/>
          <p:nvPr/>
        </p:nvSpPr>
        <p:spPr>
          <a:xfrm flipH="1">
            <a:off x="125450" y="3425304"/>
            <a:ext cx="543900" cy="1718100"/>
          </a:xfrm>
          <a:prstGeom prst="rect">
            <a:avLst/>
          </a:prstGeom>
          <a:solidFill>
            <a:schemeClr val="accen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 name="Google Shape;54;p4"/>
          <p:cNvSpPr/>
          <p:nvPr/>
        </p:nvSpPr>
        <p:spPr>
          <a:xfrm flipH="1">
            <a:off x="178986" y="2868539"/>
            <a:ext cx="436800" cy="4368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 name="Google Shape;55;p4"/>
          <p:cNvSpPr/>
          <p:nvPr/>
        </p:nvSpPr>
        <p:spPr>
          <a:xfrm flipH="1">
            <a:off x="-16725" y="2259"/>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 name="Google Shape;56;p4"/>
          <p:cNvSpPr/>
          <p:nvPr/>
        </p:nvSpPr>
        <p:spPr>
          <a:xfrm>
            <a:off x="-11051" y="-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 name="Google Shape;57;p4"/>
          <p:cNvSpPr/>
          <p:nvPr/>
        </p:nvSpPr>
        <p:spPr>
          <a:xfrm flipH="1">
            <a:off x="8484612" y="801326"/>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8" name="Google Shape;58;p4"/>
          <p:cNvSpPr/>
          <p:nvPr/>
        </p:nvSpPr>
        <p:spPr>
          <a:xfrm rot="-5400000" flipH="1">
            <a:off x="8259237" y="213376"/>
            <a:ext cx="1098000" cy="6459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 name="Google Shape;59;p4"/>
          <p:cNvSpPr/>
          <p:nvPr/>
        </p:nvSpPr>
        <p:spPr>
          <a:xfrm flipH="1">
            <a:off x="8535418" y="4568881"/>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 name="Google Shape;60;p4"/>
          <p:cNvSpPr/>
          <p:nvPr/>
        </p:nvSpPr>
        <p:spPr>
          <a:xfrm rot="10800000" flipH="1">
            <a:off x="7854612" y="-658399"/>
            <a:ext cx="1261500" cy="1289400"/>
          </a:xfrm>
          <a:prstGeom prst="pie">
            <a:avLst>
              <a:gd name="adj1" fmla="val 10793291"/>
              <a:gd name="adj2" fmla="val 16200000"/>
            </a:avLst>
          </a:prstGeom>
          <a:solidFill>
            <a:schemeClr val="accent4"/>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4">
  <p:cSld name="TITLE_ONLY_1_1_1_1">
    <p:spTree>
      <p:nvGrpSpPr>
        <p:cNvPr id="1" name="Shape 472"/>
        <p:cNvGrpSpPr/>
        <p:nvPr/>
      </p:nvGrpSpPr>
      <p:grpSpPr>
        <a:xfrm>
          <a:off x="0" y="0"/>
          <a:ext cx="0" cy="0"/>
          <a:chOff x="0" y="0"/>
          <a:chExt cx="0" cy="0"/>
        </a:xfrm>
      </p:grpSpPr>
      <p:sp>
        <p:nvSpPr>
          <p:cNvPr id="473" name="Google Shape;473;p31"/>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4" name="Google Shape;474;p31"/>
          <p:cNvSpPr/>
          <p:nvPr/>
        </p:nvSpPr>
        <p:spPr>
          <a:xfrm>
            <a:off x="-16138"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5" name="Google Shape;475;p31"/>
          <p:cNvSpPr/>
          <p:nvPr/>
        </p:nvSpPr>
        <p:spPr>
          <a:xfrm rot="10800000">
            <a:off x="-22750"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6" name="Google Shape;476;p31"/>
          <p:cNvSpPr/>
          <p:nvPr/>
        </p:nvSpPr>
        <p:spPr>
          <a:xfrm rot="10800000" flipH="1">
            <a:off x="-17076" y="386489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7" name="Google Shape;477;p31"/>
          <p:cNvSpPr/>
          <p:nvPr/>
        </p:nvSpPr>
        <p:spPr>
          <a:xfrm>
            <a:off x="698026" y="392742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8" name="Google Shape;478;p31"/>
          <p:cNvSpPr/>
          <p:nvPr/>
        </p:nvSpPr>
        <p:spPr>
          <a:xfrm rot="10800000">
            <a:off x="-660675"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9" name="Google Shape;479;p31"/>
          <p:cNvSpPr/>
          <p:nvPr/>
        </p:nvSpPr>
        <p:spPr>
          <a:xfrm rot="10800000" flipH="1">
            <a:off x="-6" y="-539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0" name="Google Shape;480;p31"/>
          <p:cNvSpPr/>
          <p:nvPr/>
        </p:nvSpPr>
        <p:spPr>
          <a:xfrm rot="10800000" flipH="1">
            <a:off x="7847220"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1" name="Google Shape;481;p31"/>
          <p:cNvSpPr/>
          <p:nvPr/>
        </p:nvSpPr>
        <p:spPr>
          <a:xfrm flipH="1">
            <a:off x="8604118" y="67523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2" name="Google Shape;482;p31"/>
          <p:cNvSpPr/>
          <p:nvPr/>
        </p:nvSpPr>
        <p:spPr>
          <a:xfrm rot="-5400000" flipH="1">
            <a:off x="7592862"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3" name="Google Shape;483;p31"/>
          <p:cNvSpPr/>
          <p:nvPr/>
        </p:nvSpPr>
        <p:spPr>
          <a:xfrm flipH="1">
            <a:off x="8604118"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84"/>
        <p:cNvGrpSpPr/>
        <p:nvPr/>
      </p:nvGrpSpPr>
      <p:grpSpPr>
        <a:xfrm>
          <a:off x="0" y="0"/>
          <a:ext cx="0" cy="0"/>
          <a:chOff x="0" y="0"/>
          <a:chExt cx="0" cy="0"/>
        </a:xfrm>
      </p:grpSpPr>
      <p:sp>
        <p:nvSpPr>
          <p:cNvPr id="485" name="Google Shape;485;p32"/>
          <p:cNvSpPr/>
          <p:nvPr/>
        </p:nvSpPr>
        <p:spPr>
          <a:xfrm>
            <a:off x="-362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6" name="Google Shape;486;p32"/>
          <p:cNvSpPr/>
          <p:nvPr/>
        </p:nvSpPr>
        <p:spPr>
          <a:xfrm rot="10800000">
            <a:off x="7854593"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7" name="Google Shape;487;p32"/>
          <p:cNvSpPr/>
          <p:nvPr/>
        </p:nvSpPr>
        <p:spPr>
          <a:xfrm rot="10800000">
            <a:off x="7860267"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8" name="Google Shape;488;p32"/>
          <p:cNvSpPr/>
          <p:nvPr/>
        </p:nvSpPr>
        <p:spPr>
          <a:xfrm rot="10800000" flipH="1">
            <a:off x="7860267"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9" name="Google Shape;489;p32"/>
          <p:cNvSpPr/>
          <p:nvPr/>
        </p:nvSpPr>
        <p:spPr>
          <a:xfrm>
            <a:off x="8575369"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0" name="Google Shape;490;p32"/>
          <p:cNvSpPr/>
          <p:nvPr/>
        </p:nvSpPr>
        <p:spPr>
          <a:xfrm rot="10800000">
            <a:off x="-64815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1" name="Google Shape;491;p32"/>
          <p:cNvSpPr/>
          <p:nvPr/>
        </p:nvSpPr>
        <p:spPr>
          <a:xfrm rot="10800000" flipH="1">
            <a:off x="7854612" y="127685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2" name="Google Shape;492;p32"/>
          <p:cNvSpPr/>
          <p:nvPr/>
        </p:nvSpPr>
        <p:spPr>
          <a:xfrm rot="10800000" flipH="1">
            <a:off x="7859738" y="-1"/>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3" name="Google Shape;493;p32"/>
          <p:cNvSpPr/>
          <p:nvPr/>
        </p:nvSpPr>
        <p:spPr>
          <a:xfrm rot="10800000">
            <a:off x="7859738" y="128992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4" name="Google Shape;494;p32"/>
          <p:cNvSpPr/>
          <p:nvPr/>
        </p:nvSpPr>
        <p:spPr>
          <a:xfrm flipH="1">
            <a:off x="8616636" y="6752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5" name="Google Shape;495;p32"/>
          <p:cNvSpPr/>
          <p:nvPr/>
        </p:nvSpPr>
        <p:spPr>
          <a:xfrm flipH="1">
            <a:off x="-2170" y="449755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6" name="Google Shape;496;p32"/>
          <p:cNvSpPr/>
          <p:nvPr/>
        </p:nvSpPr>
        <p:spPr>
          <a:xfrm rot="10800000" flipH="1">
            <a:off x="1267867" y="385181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97"/>
        <p:cNvGrpSpPr/>
        <p:nvPr/>
      </p:nvGrpSpPr>
      <p:grpSpPr>
        <a:xfrm>
          <a:off x="0" y="0"/>
          <a:ext cx="0" cy="0"/>
          <a:chOff x="0" y="0"/>
          <a:chExt cx="0" cy="0"/>
        </a:xfrm>
      </p:grpSpPr>
      <p:sp>
        <p:nvSpPr>
          <p:cNvPr id="498" name="Google Shape;498;p33"/>
          <p:cNvSpPr/>
          <p:nvPr/>
        </p:nvSpPr>
        <p:spPr>
          <a:xfrm rot="5400000">
            <a:off x="7984057" y="-524281"/>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9" name="Google Shape;499;p33"/>
          <p:cNvSpPr/>
          <p:nvPr/>
        </p:nvSpPr>
        <p:spPr>
          <a:xfrm rot="-5400000">
            <a:off x="2282" y="3854070"/>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0" name="Google Shape;500;p33"/>
          <p:cNvSpPr/>
          <p:nvPr/>
        </p:nvSpPr>
        <p:spPr>
          <a:xfrm rot="-5400000">
            <a:off x="1289937" y="3859744"/>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1" name="Google Shape;501;p33"/>
          <p:cNvSpPr/>
          <p:nvPr/>
        </p:nvSpPr>
        <p:spPr>
          <a:xfrm rot="-5400000" flipH="1">
            <a:off x="12" y="385974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2" name="Google Shape;502;p33"/>
          <p:cNvSpPr/>
          <p:nvPr/>
        </p:nvSpPr>
        <p:spPr>
          <a:xfrm rot="5400000">
            <a:off x="762782" y="4574846"/>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3" name="Google Shape;503;p33"/>
          <p:cNvSpPr/>
          <p:nvPr/>
        </p:nvSpPr>
        <p:spPr>
          <a:xfrm rot="-5400000">
            <a:off x="8501093" y="-65311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4" name="Google Shape;504;p33"/>
          <p:cNvSpPr/>
          <p:nvPr/>
        </p:nvSpPr>
        <p:spPr>
          <a:xfrm rot="-5400000" flipH="1">
            <a:off x="6577752" y="385408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5" name="Google Shape;505;p33"/>
          <p:cNvSpPr/>
          <p:nvPr/>
        </p:nvSpPr>
        <p:spPr>
          <a:xfrm rot="-5400000" flipH="1">
            <a:off x="7865407" y="3859215"/>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6" name="Google Shape;506;p33"/>
          <p:cNvSpPr/>
          <p:nvPr/>
        </p:nvSpPr>
        <p:spPr>
          <a:xfrm rot="-5400000">
            <a:off x="6575482" y="3859215"/>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7" name="Google Shape;507;p33"/>
          <p:cNvSpPr/>
          <p:nvPr/>
        </p:nvSpPr>
        <p:spPr>
          <a:xfrm rot="5400000" flipH="1">
            <a:off x="8015477" y="4616113"/>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8" name="Google Shape;508;p33"/>
          <p:cNvSpPr/>
          <p:nvPr/>
        </p:nvSpPr>
        <p:spPr>
          <a:xfrm rot="5400000" flipH="1">
            <a:off x="-642267" y="637956"/>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9" name="Google Shape;509;p33"/>
          <p:cNvSpPr/>
          <p:nvPr/>
        </p:nvSpPr>
        <p:spPr>
          <a:xfrm rot="-5400000" flipH="1">
            <a:off x="-8981" y="127004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510"/>
        <p:cNvGrpSpPr/>
        <p:nvPr/>
      </p:nvGrpSpPr>
      <p:grpSpPr>
        <a:xfrm>
          <a:off x="0" y="0"/>
          <a:ext cx="0" cy="0"/>
          <a:chOff x="0" y="0"/>
          <a:chExt cx="0" cy="0"/>
        </a:xfrm>
      </p:grpSpPr>
      <p:sp>
        <p:nvSpPr>
          <p:cNvPr id="511" name="Google Shape;511;p34"/>
          <p:cNvSpPr/>
          <p:nvPr/>
        </p:nvSpPr>
        <p:spPr>
          <a:xfrm rot="-5400000" flipH="1">
            <a:off x="8631062"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2" name="Google Shape;512;p34"/>
          <p:cNvSpPr/>
          <p:nvPr/>
        </p:nvSpPr>
        <p:spPr>
          <a:xfrm rot="10800000" flipH="1">
            <a:off x="8248387"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3" name="Google Shape;513;p34"/>
          <p:cNvSpPr/>
          <p:nvPr/>
        </p:nvSpPr>
        <p:spPr>
          <a:xfrm rot="10800000" flipH="1">
            <a:off x="8301951"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4" name="Google Shape;514;p34"/>
          <p:cNvSpPr/>
          <p:nvPr/>
        </p:nvSpPr>
        <p:spPr>
          <a:xfrm rot="10800000" flipH="1">
            <a:off x="7854612"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5" name="Google Shape;515;p34"/>
          <p:cNvSpPr/>
          <p:nvPr/>
        </p:nvSpPr>
        <p:spPr>
          <a:xfrm rot="10800000">
            <a:off x="7859738"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6" name="Google Shape;516;p34"/>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7" name="Google Shape;517;p34"/>
          <p:cNvSpPr/>
          <p:nvPr/>
        </p:nvSpPr>
        <p:spPr>
          <a:xfrm flipH="1">
            <a:off x="3492"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8" name="Google Shape;518;p34"/>
          <p:cNvSpPr/>
          <p:nvPr/>
        </p:nvSpPr>
        <p:spPr>
          <a:xfrm rot="10800000" flipH="1">
            <a:off x="-16725" y="2743175"/>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9" name="Google Shape;519;p34"/>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20" name="Google Shape;520;p34"/>
          <p:cNvSpPr/>
          <p:nvPr/>
        </p:nvSpPr>
        <p:spPr>
          <a:xfrm rot="10800000" flipH="1">
            <a:off x="71894" y="15007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21" name="Google Shape;521;p34"/>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525"/>
        <p:cNvGrpSpPr/>
        <p:nvPr/>
      </p:nvGrpSpPr>
      <p:grpSpPr>
        <a:xfrm>
          <a:off x="0" y="0"/>
          <a:ext cx="0" cy="0"/>
          <a:chOff x="0" y="0"/>
          <a:chExt cx="0" cy="0"/>
        </a:xfrm>
      </p:grpSpPr>
      <p:sp>
        <p:nvSpPr>
          <p:cNvPr id="526" name="Google Shape;526;p36"/>
          <p:cNvSpPr txBox="1">
            <a:spLocks noGrp="1"/>
          </p:cNvSpPr>
          <p:nvPr>
            <p:ph type="ctrTitle"/>
          </p:nvPr>
        </p:nvSpPr>
        <p:spPr>
          <a:xfrm>
            <a:off x="1454413" y="1446750"/>
            <a:ext cx="6001200" cy="1840500"/>
          </a:xfrm>
          <a:prstGeom prst="rect">
            <a:avLst/>
          </a:prstGeom>
          <a:effectLst>
            <a:outerShdw blurRad="57150" dist="19050" dir="5400000" algn="bl" rotWithShape="0">
              <a:srgbClr val="000000">
                <a:alpha val="58000"/>
              </a:srgbClr>
            </a:outerShdw>
          </a:effectLst>
        </p:spPr>
        <p:txBody>
          <a:bodyPr spcFirstLastPara="1" wrap="square" lIns="91425" tIns="91425" rIns="91425" bIns="91425" anchor="ctr" anchorCtr="0">
            <a:noAutofit/>
          </a:bodyPr>
          <a:lstStyle>
            <a:lvl1pPr lvl="0" algn="ctr">
              <a:spcBef>
                <a:spcPts val="0"/>
              </a:spcBef>
              <a:spcAft>
                <a:spcPts val="0"/>
              </a:spcAft>
              <a:buSzPts val="5200"/>
              <a:buNone/>
              <a:defRPr sz="8500"/>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527" name="Google Shape;527;p36"/>
          <p:cNvSpPr txBox="1">
            <a:spLocks noGrp="1"/>
          </p:cNvSpPr>
          <p:nvPr>
            <p:ph type="subTitle" idx="1"/>
          </p:nvPr>
        </p:nvSpPr>
        <p:spPr>
          <a:xfrm>
            <a:off x="2275513" y="32872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28" name="Google Shape;528;p36"/>
          <p:cNvSpPr/>
          <p:nvPr/>
        </p:nvSpPr>
        <p:spPr>
          <a:xfrm flipH="1">
            <a:off x="7455475"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29" name="Google Shape;529;p36"/>
          <p:cNvSpPr/>
          <p:nvPr/>
        </p:nvSpPr>
        <p:spPr>
          <a:xfrm rot="10800000" flipH="1">
            <a:off x="7862662"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0" name="Google Shape;530;p36"/>
          <p:cNvSpPr/>
          <p:nvPr/>
        </p:nvSpPr>
        <p:spPr>
          <a:xfrm rot="10800000" flipH="1">
            <a:off x="7867788" y="11043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1" name="Google Shape;531;p36"/>
          <p:cNvSpPr/>
          <p:nvPr/>
        </p:nvSpPr>
        <p:spPr>
          <a:xfrm flipH="1">
            <a:off x="8507086" y="814000"/>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2" name="Google Shape;532;p36"/>
          <p:cNvSpPr/>
          <p:nvPr/>
        </p:nvSpPr>
        <p:spPr>
          <a:xfrm rot="-5400000" flipH="1">
            <a:off x="8277783" y="22950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3" name="Google Shape;533;p36"/>
          <p:cNvSpPr/>
          <p:nvPr/>
        </p:nvSpPr>
        <p:spPr>
          <a:xfrm rot="10800000">
            <a:off x="7867788" y="239431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4" name="Google Shape;534;p36"/>
          <p:cNvSpPr/>
          <p:nvPr/>
        </p:nvSpPr>
        <p:spPr>
          <a:xfrm flipH="1">
            <a:off x="7977986" y="2456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5" name="Google Shape;535;p36"/>
          <p:cNvSpPr/>
          <p:nvPr/>
        </p:nvSpPr>
        <p:spPr>
          <a:xfrm rot="-5400000" flipH="1">
            <a:off x="7604886" y="361175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6" name="Google Shape;536;p36"/>
          <p:cNvSpPr/>
          <p:nvPr/>
        </p:nvSpPr>
        <p:spPr>
          <a:xfrm flipH="1">
            <a:off x="7409052" y="367065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7" name="Google Shape;537;p36"/>
          <p:cNvSpPr/>
          <p:nvPr/>
        </p:nvSpPr>
        <p:spPr>
          <a:xfrm flipH="1">
            <a:off x="8624686" y="39160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8" name="Google Shape;538;p36"/>
          <p:cNvSpPr/>
          <p:nvPr/>
        </p:nvSpPr>
        <p:spPr>
          <a:xfrm rot="10800000" flipH="1">
            <a:off x="7862412"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9" name="Google Shape;539;p36"/>
          <p:cNvSpPr/>
          <p:nvPr/>
        </p:nvSpPr>
        <p:spPr>
          <a:xfrm>
            <a:off x="635200" y="-302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0" name="Google Shape;540;p36"/>
          <p:cNvSpPr/>
          <p:nvPr/>
        </p:nvSpPr>
        <p:spPr>
          <a:xfrm rot="10800000">
            <a:off x="-2182" y="237823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1" name="Google Shape;541;p36"/>
          <p:cNvSpPr/>
          <p:nvPr/>
        </p:nvSpPr>
        <p:spPr>
          <a:xfrm rot="10800000">
            <a:off x="3492" y="1101374"/>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2" name="Google Shape;542;p36"/>
          <p:cNvSpPr/>
          <p:nvPr/>
        </p:nvSpPr>
        <p:spPr>
          <a:xfrm>
            <a:off x="-16725" y="8109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3" name="Google Shape;543;p36"/>
          <p:cNvSpPr/>
          <p:nvPr/>
        </p:nvSpPr>
        <p:spPr>
          <a:xfrm rot="5400000">
            <a:off x="-229950" y="2230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4" name="Google Shape;544;p36"/>
          <p:cNvSpPr/>
          <p:nvPr/>
        </p:nvSpPr>
        <p:spPr>
          <a:xfrm rot="10800000" flipH="1">
            <a:off x="3492" y="2391299"/>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5" name="Google Shape;545;p36"/>
          <p:cNvSpPr/>
          <p:nvPr/>
        </p:nvSpPr>
        <p:spPr>
          <a:xfrm>
            <a:off x="71894" y="177660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6" name="Google Shape;546;p36"/>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7" name="Google Shape;547;p36"/>
          <p:cNvSpPr/>
          <p:nvPr/>
        </p:nvSpPr>
        <p:spPr>
          <a:xfrm>
            <a:off x="642824" y="36676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8" name="Google Shape;548;p36"/>
          <p:cNvSpPr/>
          <p:nvPr/>
        </p:nvSpPr>
        <p:spPr>
          <a:xfrm>
            <a:off x="71894"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9" name="Google Shape;549;p36"/>
          <p:cNvSpPr/>
          <p:nvPr/>
        </p:nvSpPr>
        <p:spPr>
          <a:xfrm rot="10800000">
            <a:off x="11175" y="-64875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2233400" y="2269650"/>
            <a:ext cx="4677300" cy="1556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52" name="Google Shape;552;p37"/>
          <p:cNvSpPr txBox="1">
            <a:spLocks noGrp="1"/>
          </p:cNvSpPr>
          <p:nvPr>
            <p:ph type="title" idx="2" hasCustomPrompt="1"/>
          </p:nvPr>
        </p:nvSpPr>
        <p:spPr>
          <a:xfrm>
            <a:off x="3931825" y="1050650"/>
            <a:ext cx="12804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553" name="Google Shape;553;p37"/>
          <p:cNvSpPr txBox="1">
            <a:spLocks noGrp="1"/>
          </p:cNvSpPr>
          <p:nvPr>
            <p:ph type="subTitle" idx="1"/>
          </p:nvPr>
        </p:nvSpPr>
        <p:spPr>
          <a:xfrm>
            <a:off x="2233450" y="3994902"/>
            <a:ext cx="4677300" cy="374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54" name="Google Shape;554;p37"/>
          <p:cNvSpPr/>
          <p:nvPr/>
        </p:nvSpPr>
        <p:spPr>
          <a:xfrm flipH="1">
            <a:off x="-16725" y="1482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5" name="Google Shape;555;p37"/>
          <p:cNvSpPr/>
          <p:nvPr/>
        </p:nvSpPr>
        <p:spPr>
          <a:xfrm>
            <a:off x="-11051" y="1480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6" name="Google Shape;556;p37"/>
          <p:cNvSpPr/>
          <p:nvPr/>
        </p:nvSpPr>
        <p:spPr>
          <a:xfrm rot="10800000" flipH="1">
            <a:off x="704051" y="224300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7" name="Google Shape;557;p37"/>
          <p:cNvSpPr/>
          <p:nvPr/>
        </p:nvSpPr>
        <p:spPr>
          <a:xfrm rot="5400000" flipH="1">
            <a:off x="940351" y="-95130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8" name="Google Shape;558;p37"/>
          <p:cNvSpPr/>
          <p:nvPr/>
        </p:nvSpPr>
        <p:spPr>
          <a:xfrm rot="10800000" flipH="1">
            <a:off x="628286" y="58700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9" name="Google Shape;559;p37"/>
          <p:cNvSpPr/>
          <p:nvPr/>
        </p:nvSpPr>
        <p:spPr>
          <a:xfrm rot="10800000" flipH="1">
            <a:off x="57351" y="7838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0" name="Google Shape;560;p37"/>
          <p:cNvSpPr/>
          <p:nvPr/>
        </p:nvSpPr>
        <p:spPr>
          <a:xfrm rot="10800000">
            <a:off x="7402137"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1" name="Google Shape;561;p37"/>
          <p:cNvSpPr/>
          <p:nvPr/>
        </p:nvSpPr>
        <p:spPr>
          <a:xfrm>
            <a:off x="7853245"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2" name="Google Shape;562;p37"/>
          <p:cNvSpPr/>
          <p:nvPr/>
        </p:nvSpPr>
        <p:spPr>
          <a:xfrm rot="10800000">
            <a:off x="8492662"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3" name="Google Shape;563;p37"/>
          <p:cNvSpPr/>
          <p:nvPr/>
        </p:nvSpPr>
        <p:spPr>
          <a:xfrm rot="-5400000">
            <a:off x="8267287"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4" name="Google Shape;564;p37"/>
          <p:cNvSpPr/>
          <p:nvPr/>
        </p:nvSpPr>
        <p:spPr>
          <a:xfrm rot="10800000">
            <a:off x="8610143" y="292324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5" name="Google Shape;565;p37"/>
          <p:cNvSpPr/>
          <p:nvPr/>
        </p:nvSpPr>
        <p:spPr>
          <a:xfrm>
            <a:off x="786266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6"/>
        <p:cNvGrpSpPr/>
        <p:nvPr/>
      </p:nvGrpSpPr>
      <p:grpSpPr>
        <a:xfrm>
          <a:off x="0" y="0"/>
          <a:ext cx="0" cy="0"/>
          <a:chOff x="0" y="0"/>
          <a:chExt cx="0" cy="0"/>
        </a:xfrm>
      </p:grpSpPr>
      <p:sp>
        <p:nvSpPr>
          <p:cNvPr id="567" name="Google Shape;567;p3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568" name="Google Shape;568;p38"/>
          <p:cNvSpPr txBox="1">
            <a:spLocks noGrp="1"/>
          </p:cNvSpPr>
          <p:nvPr>
            <p:ph type="body" idx="1"/>
          </p:nvPr>
        </p:nvSpPr>
        <p:spPr>
          <a:xfrm>
            <a:off x="923425" y="942800"/>
            <a:ext cx="7297200" cy="36633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434343"/>
              </a:buClr>
              <a:buSzPts val="1400"/>
              <a:buAutoNum type="arabicPeriod"/>
              <a:defRPr sz="1300">
                <a:solidFill>
                  <a:srgbClr val="434343"/>
                </a:solidFill>
              </a:defRPr>
            </a:lvl1pPr>
            <a:lvl2pPr marL="914400" lvl="1" indent="-317500">
              <a:lnSpc>
                <a:spcPct val="115000"/>
              </a:lnSpc>
              <a:spcBef>
                <a:spcPts val="0"/>
              </a:spcBef>
              <a:spcAft>
                <a:spcPts val="0"/>
              </a:spcAft>
              <a:buClr>
                <a:srgbClr val="434343"/>
              </a:buClr>
              <a:buSzPts val="1400"/>
              <a:buAutoNum type="alphaLcPeriod"/>
              <a:defRPr>
                <a:solidFill>
                  <a:srgbClr val="434343"/>
                </a:solidFill>
              </a:defRPr>
            </a:lvl2pPr>
            <a:lvl3pPr marL="1371600" lvl="2" indent="-317500">
              <a:lnSpc>
                <a:spcPct val="115000"/>
              </a:lnSpc>
              <a:spcBef>
                <a:spcPts val="0"/>
              </a:spcBef>
              <a:spcAft>
                <a:spcPts val="0"/>
              </a:spcAft>
              <a:buClr>
                <a:srgbClr val="434343"/>
              </a:buClr>
              <a:buSzPts val="1400"/>
              <a:buAutoNum type="romanLcPeriod"/>
              <a:defRPr>
                <a:solidFill>
                  <a:srgbClr val="434343"/>
                </a:solidFill>
              </a:defRPr>
            </a:lvl3pPr>
            <a:lvl4pPr marL="1828800" lvl="3" indent="-317500">
              <a:lnSpc>
                <a:spcPct val="115000"/>
              </a:lnSpc>
              <a:spcBef>
                <a:spcPts val="0"/>
              </a:spcBef>
              <a:spcAft>
                <a:spcPts val="0"/>
              </a:spcAft>
              <a:buClr>
                <a:srgbClr val="434343"/>
              </a:buClr>
              <a:buSzPts val="1400"/>
              <a:buAutoNum type="arabicPeriod"/>
              <a:defRPr>
                <a:solidFill>
                  <a:srgbClr val="434343"/>
                </a:solidFill>
              </a:defRPr>
            </a:lvl4pPr>
            <a:lvl5pPr marL="2286000" lvl="4" indent="-317500">
              <a:lnSpc>
                <a:spcPct val="115000"/>
              </a:lnSpc>
              <a:spcBef>
                <a:spcPts val="0"/>
              </a:spcBef>
              <a:spcAft>
                <a:spcPts val="0"/>
              </a:spcAft>
              <a:buClr>
                <a:srgbClr val="434343"/>
              </a:buClr>
              <a:buSzPts val="1400"/>
              <a:buAutoNum type="alphaLcPeriod"/>
              <a:defRPr>
                <a:solidFill>
                  <a:srgbClr val="434343"/>
                </a:solidFill>
              </a:defRPr>
            </a:lvl5pPr>
            <a:lvl6pPr marL="2743200" lvl="5" indent="-317500">
              <a:lnSpc>
                <a:spcPct val="115000"/>
              </a:lnSpc>
              <a:spcBef>
                <a:spcPts val="0"/>
              </a:spcBef>
              <a:spcAft>
                <a:spcPts val="0"/>
              </a:spcAft>
              <a:buClr>
                <a:srgbClr val="434343"/>
              </a:buClr>
              <a:buSzPts val="1400"/>
              <a:buAutoNum type="romanLcPeriod"/>
              <a:defRPr>
                <a:solidFill>
                  <a:srgbClr val="434343"/>
                </a:solidFill>
              </a:defRPr>
            </a:lvl6pPr>
            <a:lvl7pPr marL="3200400" lvl="6" indent="-317500">
              <a:lnSpc>
                <a:spcPct val="115000"/>
              </a:lnSpc>
              <a:spcBef>
                <a:spcPts val="0"/>
              </a:spcBef>
              <a:spcAft>
                <a:spcPts val="0"/>
              </a:spcAft>
              <a:buClr>
                <a:srgbClr val="434343"/>
              </a:buClr>
              <a:buSzPts val="1400"/>
              <a:buAutoNum type="arabicPeriod"/>
              <a:defRPr>
                <a:solidFill>
                  <a:srgbClr val="434343"/>
                </a:solidFill>
              </a:defRPr>
            </a:lvl7pPr>
            <a:lvl8pPr marL="3657600" lvl="7" indent="-317500">
              <a:lnSpc>
                <a:spcPct val="115000"/>
              </a:lnSpc>
              <a:spcBef>
                <a:spcPts val="0"/>
              </a:spcBef>
              <a:spcAft>
                <a:spcPts val="0"/>
              </a:spcAft>
              <a:buClr>
                <a:srgbClr val="434343"/>
              </a:buClr>
              <a:buSzPts val="1400"/>
              <a:buAutoNum type="alphaLcPeriod"/>
              <a:defRPr>
                <a:solidFill>
                  <a:srgbClr val="434343"/>
                </a:solidFill>
              </a:defRPr>
            </a:lvl8pPr>
            <a:lvl9pPr marL="4114800" lvl="8" indent="-317500">
              <a:lnSpc>
                <a:spcPct val="115000"/>
              </a:lnSpc>
              <a:spcBef>
                <a:spcPts val="0"/>
              </a:spcBef>
              <a:spcAft>
                <a:spcPts val="0"/>
              </a:spcAft>
              <a:buClr>
                <a:srgbClr val="434343"/>
              </a:buClr>
              <a:buSzPts val="1400"/>
              <a:buAutoNum type="romanLcPeriod"/>
              <a:defRPr>
                <a:solidFill>
                  <a:srgbClr val="434343"/>
                </a:solidFill>
              </a:defRPr>
            </a:lvl9pPr>
          </a:lstStyle>
          <a:p>
            <a:endParaRPr/>
          </a:p>
        </p:txBody>
      </p:sp>
      <p:sp>
        <p:nvSpPr>
          <p:cNvPr id="569" name="Google Shape;569;p38"/>
          <p:cNvSpPr/>
          <p:nvPr/>
        </p:nvSpPr>
        <p:spPr>
          <a:xfrm rot="5400000" flipH="1">
            <a:off x="-191825" y="46360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0" name="Google Shape;570;p38"/>
          <p:cNvSpPr/>
          <p:nvPr/>
        </p:nvSpPr>
        <p:spPr>
          <a:xfrm flipH="1">
            <a:off x="125450" y="3425304"/>
            <a:ext cx="543900" cy="1718100"/>
          </a:xfrm>
          <a:prstGeom prst="rect">
            <a:avLst/>
          </a:prstGeom>
          <a:solidFill>
            <a:schemeClr val="accen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1" name="Google Shape;571;p38"/>
          <p:cNvSpPr/>
          <p:nvPr/>
        </p:nvSpPr>
        <p:spPr>
          <a:xfrm flipH="1">
            <a:off x="178986" y="2868539"/>
            <a:ext cx="436800" cy="4368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2" name="Google Shape;572;p38"/>
          <p:cNvSpPr/>
          <p:nvPr/>
        </p:nvSpPr>
        <p:spPr>
          <a:xfrm flipH="1">
            <a:off x="-16725" y="2259"/>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3" name="Google Shape;573;p38"/>
          <p:cNvSpPr/>
          <p:nvPr/>
        </p:nvSpPr>
        <p:spPr>
          <a:xfrm>
            <a:off x="-11051" y="-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4" name="Google Shape;574;p38"/>
          <p:cNvSpPr/>
          <p:nvPr/>
        </p:nvSpPr>
        <p:spPr>
          <a:xfrm flipH="1">
            <a:off x="8484612" y="801326"/>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5" name="Google Shape;575;p38"/>
          <p:cNvSpPr/>
          <p:nvPr/>
        </p:nvSpPr>
        <p:spPr>
          <a:xfrm rot="-5400000" flipH="1">
            <a:off x="8259237" y="213376"/>
            <a:ext cx="1098000" cy="6459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6" name="Google Shape;576;p38"/>
          <p:cNvSpPr/>
          <p:nvPr/>
        </p:nvSpPr>
        <p:spPr>
          <a:xfrm flipH="1">
            <a:off x="8535418" y="4568881"/>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7" name="Google Shape;577;p38"/>
          <p:cNvSpPr/>
          <p:nvPr/>
        </p:nvSpPr>
        <p:spPr>
          <a:xfrm rot="10800000" flipH="1">
            <a:off x="7854612" y="-658399"/>
            <a:ext cx="1261500" cy="1289400"/>
          </a:xfrm>
          <a:prstGeom prst="pie">
            <a:avLst>
              <a:gd name="adj1" fmla="val 10793291"/>
              <a:gd name="adj2" fmla="val 16200000"/>
            </a:avLst>
          </a:prstGeom>
          <a:solidFill>
            <a:schemeClr val="accent4"/>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8"/>
        <p:cNvGrpSpPr/>
        <p:nvPr/>
      </p:nvGrpSpPr>
      <p:grpSpPr>
        <a:xfrm>
          <a:off x="0" y="0"/>
          <a:ext cx="0" cy="0"/>
          <a:chOff x="0" y="0"/>
          <a:chExt cx="0" cy="0"/>
        </a:xfrm>
      </p:grpSpPr>
      <p:sp>
        <p:nvSpPr>
          <p:cNvPr id="579" name="Google Shape;579;p39"/>
          <p:cNvSpPr txBox="1">
            <a:spLocks noGrp="1"/>
          </p:cNvSpPr>
          <p:nvPr>
            <p:ph type="subTitle" idx="1"/>
          </p:nvPr>
        </p:nvSpPr>
        <p:spPr>
          <a:xfrm>
            <a:off x="1524613" y="1910278"/>
            <a:ext cx="27003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80" name="Google Shape;580;p39"/>
          <p:cNvSpPr txBox="1">
            <a:spLocks noGrp="1"/>
          </p:cNvSpPr>
          <p:nvPr>
            <p:ph type="subTitle" idx="2"/>
          </p:nvPr>
        </p:nvSpPr>
        <p:spPr>
          <a:xfrm>
            <a:off x="4919091" y="1910278"/>
            <a:ext cx="27003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81" name="Google Shape;581;p39"/>
          <p:cNvSpPr txBox="1">
            <a:spLocks noGrp="1"/>
          </p:cNvSpPr>
          <p:nvPr>
            <p:ph type="subTitle" idx="3"/>
          </p:nvPr>
        </p:nvSpPr>
        <p:spPr>
          <a:xfrm>
            <a:off x="1524612" y="2433133"/>
            <a:ext cx="2700300" cy="970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82" name="Google Shape;582;p39"/>
          <p:cNvSpPr txBox="1">
            <a:spLocks noGrp="1"/>
          </p:cNvSpPr>
          <p:nvPr>
            <p:ph type="subTitle" idx="4"/>
          </p:nvPr>
        </p:nvSpPr>
        <p:spPr>
          <a:xfrm>
            <a:off x="4919095" y="2433133"/>
            <a:ext cx="2700300" cy="970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83" name="Google Shape;583;p39"/>
          <p:cNvSpPr txBox="1">
            <a:spLocks noGrp="1"/>
          </p:cNvSpPr>
          <p:nvPr>
            <p:ph type="title"/>
          </p:nvPr>
        </p:nvSpPr>
        <p:spPr>
          <a:xfrm>
            <a:off x="720000" y="39778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584" name="Google Shape;584;p39"/>
          <p:cNvSpPr/>
          <p:nvPr/>
        </p:nvSpPr>
        <p:spPr>
          <a:xfrm rot="10800000">
            <a:off x="8048402" y="0"/>
            <a:ext cx="1098000" cy="8955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85" name="Google Shape;585;p39"/>
          <p:cNvSpPr/>
          <p:nvPr/>
        </p:nvSpPr>
        <p:spPr>
          <a:xfrm rot="-5400000">
            <a:off x="-1047" y="-1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86" name="Google Shape;586;p39"/>
          <p:cNvSpPr/>
          <p:nvPr/>
        </p:nvSpPr>
        <p:spPr>
          <a:xfrm rot="-5400000" flipH="1">
            <a:off x="-3317" y="566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87" name="Google Shape;587;p39"/>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88" name="Google Shape;588;p39"/>
          <p:cNvSpPr/>
          <p:nvPr/>
        </p:nvSpPr>
        <p:spPr>
          <a:xfrm>
            <a:off x="-13255" y="4247988"/>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89" name="Google Shape;589;p39"/>
          <p:cNvSpPr/>
          <p:nvPr/>
        </p:nvSpPr>
        <p:spPr>
          <a:xfrm>
            <a:off x="2691269" y="462785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0" name="Google Shape;590;p39"/>
          <p:cNvSpPr/>
          <p:nvPr/>
        </p:nvSpPr>
        <p:spPr>
          <a:xfrm>
            <a:off x="7862662" y="895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1" name="Google Shape;591;p39"/>
          <p:cNvSpPr/>
          <p:nvPr/>
        </p:nvSpPr>
        <p:spPr>
          <a:xfrm flipH="1">
            <a:off x="7867788" y="893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2" name="Google Shape;592;p39"/>
          <p:cNvSpPr/>
          <p:nvPr/>
        </p:nvSpPr>
        <p:spPr>
          <a:xfrm rot="10800000">
            <a:off x="7977986" y="165600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3" name="Google Shape;593;p39"/>
          <p:cNvSpPr/>
          <p:nvPr/>
        </p:nvSpPr>
        <p:spPr>
          <a:xfrm rot="10800000">
            <a:off x="8529436" y="4627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94"/>
        <p:cNvGrpSpPr/>
        <p:nvPr/>
      </p:nvGrpSpPr>
      <p:grpSpPr>
        <a:xfrm>
          <a:off x="0" y="0"/>
          <a:ext cx="0" cy="0"/>
          <a:chOff x="0" y="0"/>
          <a:chExt cx="0" cy="0"/>
        </a:xfrm>
      </p:grpSpPr>
      <p:sp>
        <p:nvSpPr>
          <p:cNvPr id="595" name="Google Shape;595;p40"/>
          <p:cNvSpPr txBox="1">
            <a:spLocks noGrp="1"/>
          </p:cNvSpPr>
          <p:nvPr>
            <p:ph type="title"/>
          </p:nvPr>
        </p:nvSpPr>
        <p:spPr>
          <a:xfrm>
            <a:off x="720000" y="407159"/>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596" name="Google Shape;596;p40"/>
          <p:cNvSpPr/>
          <p:nvPr/>
        </p:nvSpPr>
        <p:spPr>
          <a:xfrm rot="10800000" flipH="1">
            <a:off x="8128438" y="83756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7" name="Google Shape;597;p40"/>
          <p:cNvSpPr/>
          <p:nvPr/>
        </p:nvSpPr>
        <p:spPr>
          <a:xfrm rot="10800000" flipH="1">
            <a:off x="8377601"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8" name="Google Shape;598;p40"/>
          <p:cNvSpPr/>
          <p:nvPr/>
        </p:nvSpPr>
        <p:spPr>
          <a:xfrm rot="10800000" flipH="1">
            <a:off x="8508297" y="1274375"/>
            <a:ext cx="288000" cy="2880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9" name="Google Shape;599;p40"/>
          <p:cNvSpPr/>
          <p:nvPr/>
        </p:nvSpPr>
        <p:spPr>
          <a:xfrm rot="5400000" flipH="1">
            <a:off x="8290887" y="4636116"/>
            <a:ext cx="478500" cy="536100"/>
          </a:xfrm>
          <a:prstGeom prst="rect">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0" name="Google Shape;600;p40"/>
          <p:cNvSpPr/>
          <p:nvPr/>
        </p:nvSpPr>
        <p:spPr>
          <a:xfrm flipH="1">
            <a:off x="8608162" y="342540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1" name="Google Shape;601;p40"/>
          <p:cNvSpPr/>
          <p:nvPr/>
        </p:nvSpPr>
        <p:spPr>
          <a:xfrm rot="10800000">
            <a:off x="-2" y="385182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2" name="Google Shape;602;p40"/>
          <p:cNvSpPr/>
          <p:nvPr/>
        </p:nvSpPr>
        <p:spPr>
          <a:xfrm rot="10800000" flipH="1">
            <a:off x="5672" y="3864894"/>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3" name="Google Shape;603;p40"/>
          <p:cNvSpPr/>
          <p:nvPr/>
        </p:nvSpPr>
        <p:spPr>
          <a:xfrm rot="-5400000" flipH="1">
            <a:off x="390749" y="-287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4" name="Google Shape;604;p40"/>
          <p:cNvSpPr/>
          <p:nvPr/>
        </p:nvSpPr>
        <p:spPr>
          <a:xfrm rot="10800000" flipH="1">
            <a:off x="8074"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5" name="Google Shape;605;p40"/>
          <p:cNvSpPr/>
          <p:nvPr/>
        </p:nvSpPr>
        <p:spPr>
          <a:xfrm rot="10800000" flipH="1">
            <a:off x="61638" y="18380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06"/>
        <p:cNvGrpSpPr/>
        <p:nvPr/>
      </p:nvGrpSpPr>
      <p:grpSpPr>
        <a:xfrm>
          <a:off x="0" y="0"/>
          <a:ext cx="0" cy="0"/>
          <a:chOff x="0" y="0"/>
          <a:chExt cx="0" cy="0"/>
        </a:xfrm>
      </p:grpSpPr>
      <p:sp>
        <p:nvSpPr>
          <p:cNvPr id="607" name="Google Shape;607;p41"/>
          <p:cNvSpPr txBox="1">
            <a:spLocks noGrp="1"/>
          </p:cNvSpPr>
          <p:nvPr>
            <p:ph type="title"/>
          </p:nvPr>
        </p:nvSpPr>
        <p:spPr>
          <a:xfrm>
            <a:off x="4301425" y="993814"/>
            <a:ext cx="4127400" cy="1826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608" name="Google Shape;608;p41"/>
          <p:cNvSpPr txBox="1">
            <a:spLocks noGrp="1"/>
          </p:cNvSpPr>
          <p:nvPr>
            <p:ph type="body" idx="1"/>
          </p:nvPr>
        </p:nvSpPr>
        <p:spPr>
          <a:xfrm>
            <a:off x="4301425" y="2714875"/>
            <a:ext cx="2761800" cy="1399800"/>
          </a:xfrm>
          <a:prstGeom prst="rect">
            <a:avLst/>
          </a:prstGeom>
        </p:spPr>
        <p:txBody>
          <a:bodyPr spcFirstLastPara="1" wrap="square" lIns="91425" tIns="91425" rIns="91425" bIns="91425" anchor="ctr" anchorCtr="0">
            <a:noAutofit/>
          </a:bodyPr>
          <a:lstStyle>
            <a:lvl1pPr marL="457200" lvl="0" indent="-317500">
              <a:lnSpc>
                <a:spcPct val="100000"/>
              </a:lnSpc>
              <a:spcBef>
                <a:spcPts val="0"/>
              </a:spcBef>
              <a:spcAft>
                <a:spcPts val="0"/>
              </a:spcAft>
              <a:buClr>
                <a:srgbClr val="434343"/>
              </a:buClr>
              <a:buSzPts val="1400"/>
              <a:buChar char="●"/>
              <a:defRPr sz="1400"/>
            </a:lvl1pPr>
            <a:lvl2pPr marL="914400" lvl="1" indent="-317500">
              <a:lnSpc>
                <a:spcPct val="115000"/>
              </a:lnSpc>
              <a:spcBef>
                <a:spcPts val="0"/>
              </a:spcBef>
              <a:spcAft>
                <a:spcPts val="0"/>
              </a:spcAft>
              <a:buClr>
                <a:srgbClr val="434343"/>
              </a:buClr>
              <a:buSzPts val="1400"/>
              <a:buChar char="○"/>
              <a:defRPr>
                <a:solidFill>
                  <a:srgbClr val="434343"/>
                </a:solidFill>
              </a:defRPr>
            </a:lvl2pPr>
            <a:lvl3pPr marL="1371600" lvl="2" indent="-317500">
              <a:lnSpc>
                <a:spcPct val="115000"/>
              </a:lnSpc>
              <a:spcBef>
                <a:spcPts val="0"/>
              </a:spcBef>
              <a:spcAft>
                <a:spcPts val="0"/>
              </a:spcAft>
              <a:buClr>
                <a:srgbClr val="434343"/>
              </a:buClr>
              <a:buSzPts val="1400"/>
              <a:buChar char="■"/>
              <a:defRPr>
                <a:solidFill>
                  <a:srgbClr val="434343"/>
                </a:solidFill>
              </a:defRPr>
            </a:lvl3pPr>
            <a:lvl4pPr marL="1828800" lvl="3" indent="-317500">
              <a:lnSpc>
                <a:spcPct val="115000"/>
              </a:lnSpc>
              <a:spcBef>
                <a:spcPts val="0"/>
              </a:spcBef>
              <a:spcAft>
                <a:spcPts val="0"/>
              </a:spcAft>
              <a:buClr>
                <a:srgbClr val="434343"/>
              </a:buClr>
              <a:buSzPts val="1400"/>
              <a:buChar char="●"/>
              <a:defRPr>
                <a:solidFill>
                  <a:srgbClr val="434343"/>
                </a:solidFill>
              </a:defRPr>
            </a:lvl4pPr>
            <a:lvl5pPr marL="2286000" lvl="4" indent="-317500">
              <a:lnSpc>
                <a:spcPct val="115000"/>
              </a:lnSpc>
              <a:spcBef>
                <a:spcPts val="0"/>
              </a:spcBef>
              <a:spcAft>
                <a:spcPts val="0"/>
              </a:spcAft>
              <a:buClr>
                <a:srgbClr val="434343"/>
              </a:buClr>
              <a:buSzPts val="1400"/>
              <a:buChar char="○"/>
              <a:defRPr>
                <a:solidFill>
                  <a:srgbClr val="434343"/>
                </a:solidFill>
              </a:defRPr>
            </a:lvl5pPr>
            <a:lvl6pPr marL="2743200" lvl="5" indent="-317500">
              <a:lnSpc>
                <a:spcPct val="115000"/>
              </a:lnSpc>
              <a:spcBef>
                <a:spcPts val="0"/>
              </a:spcBef>
              <a:spcAft>
                <a:spcPts val="0"/>
              </a:spcAft>
              <a:buClr>
                <a:srgbClr val="434343"/>
              </a:buClr>
              <a:buSzPts val="1400"/>
              <a:buChar char="■"/>
              <a:defRPr>
                <a:solidFill>
                  <a:srgbClr val="434343"/>
                </a:solidFill>
              </a:defRPr>
            </a:lvl6pPr>
            <a:lvl7pPr marL="3200400" lvl="6" indent="-317500">
              <a:lnSpc>
                <a:spcPct val="115000"/>
              </a:lnSpc>
              <a:spcBef>
                <a:spcPts val="0"/>
              </a:spcBef>
              <a:spcAft>
                <a:spcPts val="0"/>
              </a:spcAft>
              <a:buClr>
                <a:srgbClr val="434343"/>
              </a:buClr>
              <a:buSzPts val="1400"/>
              <a:buChar char="●"/>
              <a:defRPr>
                <a:solidFill>
                  <a:srgbClr val="434343"/>
                </a:solidFill>
              </a:defRPr>
            </a:lvl7pPr>
            <a:lvl8pPr marL="3657600" lvl="7" indent="-317500">
              <a:lnSpc>
                <a:spcPct val="115000"/>
              </a:lnSpc>
              <a:spcBef>
                <a:spcPts val="0"/>
              </a:spcBef>
              <a:spcAft>
                <a:spcPts val="0"/>
              </a:spcAft>
              <a:buClr>
                <a:srgbClr val="434343"/>
              </a:buClr>
              <a:buSzPts val="1400"/>
              <a:buChar char="○"/>
              <a:defRPr>
                <a:solidFill>
                  <a:srgbClr val="434343"/>
                </a:solidFill>
              </a:defRPr>
            </a:lvl8pPr>
            <a:lvl9pPr marL="4114800" lvl="8" indent="-31750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609" name="Google Shape;609;p41"/>
          <p:cNvSpPr/>
          <p:nvPr/>
        </p:nvSpPr>
        <p:spPr>
          <a:xfrm rot="10800000" flipH="1">
            <a:off x="7862662" y="385182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0" name="Google Shape;610;p41"/>
          <p:cNvSpPr/>
          <p:nvPr/>
        </p:nvSpPr>
        <p:spPr>
          <a:xfrm rot="-5400000" flipH="1">
            <a:off x="8277783" y="22950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1" name="Google Shape;611;p41"/>
          <p:cNvSpPr/>
          <p:nvPr/>
        </p:nvSpPr>
        <p:spPr>
          <a:xfrm rot="10800000">
            <a:off x="7867788" y="3864894"/>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2" name="Google Shape;612;p41"/>
          <p:cNvSpPr/>
          <p:nvPr/>
        </p:nvSpPr>
        <p:spPr>
          <a:xfrm flipH="1">
            <a:off x="7977986" y="39274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3" name="Google Shape;613;p41"/>
          <p:cNvSpPr/>
          <p:nvPr/>
        </p:nvSpPr>
        <p:spPr>
          <a:xfrm rot="10800000" flipH="1">
            <a:off x="7862412"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1"/>
        <p:cNvGrpSpPr/>
        <p:nvPr/>
      </p:nvGrpSpPr>
      <p:grpSpPr>
        <a:xfrm>
          <a:off x="0" y="0"/>
          <a:ext cx="0" cy="0"/>
          <a:chOff x="0" y="0"/>
          <a:chExt cx="0" cy="0"/>
        </a:xfrm>
      </p:grpSpPr>
      <p:sp>
        <p:nvSpPr>
          <p:cNvPr id="62" name="Google Shape;62;p5"/>
          <p:cNvSpPr txBox="1">
            <a:spLocks noGrp="1"/>
          </p:cNvSpPr>
          <p:nvPr>
            <p:ph type="subTitle" idx="1"/>
          </p:nvPr>
        </p:nvSpPr>
        <p:spPr>
          <a:xfrm>
            <a:off x="1524613" y="1910278"/>
            <a:ext cx="27003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3" name="Google Shape;63;p5"/>
          <p:cNvSpPr txBox="1">
            <a:spLocks noGrp="1"/>
          </p:cNvSpPr>
          <p:nvPr>
            <p:ph type="subTitle" idx="2"/>
          </p:nvPr>
        </p:nvSpPr>
        <p:spPr>
          <a:xfrm>
            <a:off x="4919091" y="1910278"/>
            <a:ext cx="27003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4" name="Google Shape;64;p5"/>
          <p:cNvSpPr txBox="1">
            <a:spLocks noGrp="1"/>
          </p:cNvSpPr>
          <p:nvPr>
            <p:ph type="subTitle" idx="3"/>
          </p:nvPr>
        </p:nvSpPr>
        <p:spPr>
          <a:xfrm>
            <a:off x="1524612" y="2433133"/>
            <a:ext cx="2700300" cy="97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 name="Google Shape;65;p5"/>
          <p:cNvSpPr txBox="1">
            <a:spLocks noGrp="1"/>
          </p:cNvSpPr>
          <p:nvPr>
            <p:ph type="subTitle" idx="4"/>
          </p:nvPr>
        </p:nvSpPr>
        <p:spPr>
          <a:xfrm>
            <a:off x="4919095" y="2433133"/>
            <a:ext cx="2700300" cy="97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 name="Google Shape;66;p5"/>
          <p:cNvSpPr txBox="1">
            <a:spLocks noGrp="1"/>
          </p:cNvSpPr>
          <p:nvPr>
            <p:ph type="title"/>
          </p:nvPr>
        </p:nvSpPr>
        <p:spPr>
          <a:xfrm>
            <a:off x="720000" y="397781"/>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 name="Google Shape;67;p5"/>
          <p:cNvSpPr/>
          <p:nvPr/>
        </p:nvSpPr>
        <p:spPr>
          <a:xfrm rot="10800000">
            <a:off x="8048402" y="0"/>
            <a:ext cx="1098000" cy="8955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8" name="Google Shape;68;p5"/>
          <p:cNvSpPr/>
          <p:nvPr/>
        </p:nvSpPr>
        <p:spPr>
          <a:xfrm rot="-5400000">
            <a:off x="-1047" y="-1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 name="Google Shape;69;p5"/>
          <p:cNvSpPr/>
          <p:nvPr/>
        </p:nvSpPr>
        <p:spPr>
          <a:xfrm rot="-5400000" flipH="1">
            <a:off x="-3317" y="566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0" name="Google Shape;70;p5"/>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 name="Google Shape;71;p5"/>
          <p:cNvSpPr/>
          <p:nvPr/>
        </p:nvSpPr>
        <p:spPr>
          <a:xfrm>
            <a:off x="-13255" y="4247988"/>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2" name="Google Shape;72;p5"/>
          <p:cNvSpPr/>
          <p:nvPr/>
        </p:nvSpPr>
        <p:spPr>
          <a:xfrm>
            <a:off x="2691269" y="462785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 name="Google Shape;73;p5"/>
          <p:cNvSpPr/>
          <p:nvPr/>
        </p:nvSpPr>
        <p:spPr>
          <a:xfrm>
            <a:off x="7862662" y="895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 name="Google Shape;74;p5"/>
          <p:cNvSpPr/>
          <p:nvPr/>
        </p:nvSpPr>
        <p:spPr>
          <a:xfrm flipH="1">
            <a:off x="7867788" y="893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5" name="Google Shape;75;p5"/>
          <p:cNvSpPr/>
          <p:nvPr/>
        </p:nvSpPr>
        <p:spPr>
          <a:xfrm rot="10800000">
            <a:off x="7977986" y="165600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 name="Google Shape;76;p5"/>
          <p:cNvSpPr/>
          <p:nvPr/>
        </p:nvSpPr>
        <p:spPr>
          <a:xfrm rot="10800000">
            <a:off x="8529436" y="4627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4"/>
        <p:cNvGrpSpPr/>
        <p:nvPr/>
      </p:nvGrpSpPr>
      <p:grpSpPr>
        <a:xfrm>
          <a:off x="0" y="0"/>
          <a:ext cx="0" cy="0"/>
          <a:chOff x="0" y="0"/>
          <a:chExt cx="0" cy="0"/>
        </a:xfrm>
      </p:grpSpPr>
      <p:sp>
        <p:nvSpPr>
          <p:cNvPr id="615" name="Google Shape;615;p42"/>
          <p:cNvSpPr txBox="1">
            <a:spLocks noGrp="1"/>
          </p:cNvSpPr>
          <p:nvPr>
            <p:ph type="title"/>
          </p:nvPr>
        </p:nvSpPr>
        <p:spPr>
          <a:xfrm>
            <a:off x="946650" y="1035000"/>
            <a:ext cx="7250700" cy="307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616" name="Google Shape;616;p42"/>
          <p:cNvSpPr/>
          <p:nvPr/>
        </p:nvSpPr>
        <p:spPr>
          <a:xfrm rot="10800000">
            <a:off x="-16725"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7" name="Google Shape;617;p42"/>
          <p:cNvSpPr/>
          <p:nvPr/>
        </p:nvSpPr>
        <p:spPr>
          <a:xfrm rot="10800000">
            <a:off x="-11051" y="11043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8" name="Google Shape;618;p42"/>
          <p:cNvSpPr/>
          <p:nvPr/>
        </p:nvSpPr>
        <p:spPr>
          <a:xfrm rot="10800000" flipH="1">
            <a:off x="-11051" y="239431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9" name="Google Shape;619;p42"/>
          <p:cNvSpPr/>
          <p:nvPr/>
        </p:nvSpPr>
        <p:spPr>
          <a:xfrm>
            <a:off x="704051" y="2456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0" name="Google Shape;620;p42"/>
          <p:cNvSpPr/>
          <p:nvPr/>
        </p:nvSpPr>
        <p:spPr>
          <a:xfrm rot="5400000">
            <a:off x="940351" y="361175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1" name="Google Shape;621;p42"/>
          <p:cNvSpPr/>
          <p:nvPr/>
        </p:nvSpPr>
        <p:spPr>
          <a:xfrm>
            <a:off x="628286" y="367065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2" name="Google Shape;622;p42"/>
          <p:cNvSpPr/>
          <p:nvPr/>
        </p:nvSpPr>
        <p:spPr>
          <a:xfrm>
            <a:off x="57351" y="39160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3" name="Google Shape;623;p42"/>
          <p:cNvSpPr/>
          <p:nvPr/>
        </p:nvSpPr>
        <p:spPr>
          <a:xfrm flipH="1">
            <a:off x="7402137" y="-302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4" name="Google Shape;624;p42"/>
          <p:cNvSpPr/>
          <p:nvPr/>
        </p:nvSpPr>
        <p:spPr>
          <a:xfrm rot="10800000" flipH="1">
            <a:off x="7848119" y="237823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5" name="Google Shape;625;p42"/>
          <p:cNvSpPr/>
          <p:nvPr/>
        </p:nvSpPr>
        <p:spPr>
          <a:xfrm rot="10800000" flipH="1">
            <a:off x="7853245" y="1101374"/>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6" name="Google Shape;626;p42"/>
          <p:cNvSpPr/>
          <p:nvPr/>
        </p:nvSpPr>
        <p:spPr>
          <a:xfrm flipH="1">
            <a:off x="8492662" y="8109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7" name="Google Shape;627;p42"/>
          <p:cNvSpPr/>
          <p:nvPr/>
        </p:nvSpPr>
        <p:spPr>
          <a:xfrm rot="-5400000" flipH="1">
            <a:off x="8267287" y="2230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8" name="Google Shape;628;p42"/>
          <p:cNvSpPr/>
          <p:nvPr/>
        </p:nvSpPr>
        <p:spPr>
          <a:xfrm rot="10800000">
            <a:off x="7853245" y="2391299"/>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9" name="Google Shape;629;p42"/>
          <p:cNvSpPr/>
          <p:nvPr/>
        </p:nvSpPr>
        <p:spPr>
          <a:xfrm flipH="1">
            <a:off x="8610143" y="177660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0" name="Google Shape;630;p42"/>
          <p:cNvSpPr/>
          <p:nvPr/>
        </p:nvSpPr>
        <p:spPr>
          <a:xfrm rot="10800000" flipH="1">
            <a:off x="7862662" y="-64875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1"/>
        <p:cNvGrpSpPr/>
        <p:nvPr/>
      </p:nvGrpSpPr>
      <p:grpSpPr>
        <a:xfrm>
          <a:off x="0" y="0"/>
          <a:ext cx="0" cy="0"/>
          <a:chOff x="0" y="0"/>
          <a:chExt cx="0" cy="0"/>
        </a:xfrm>
      </p:grpSpPr>
      <p:sp>
        <p:nvSpPr>
          <p:cNvPr id="632" name="Google Shape;632;p43"/>
          <p:cNvSpPr txBox="1">
            <a:spLocks noGrp="1"/>
          </p:cNvSpPr>
          <p:nvPr>
            <p:ph type="title"/>
          </p:nvPr>
        </p:nvSpPr>
        <p:spPr>
          <a:xfrm>
            <a:off x="1304400" y="1414976"/>
            <a:ext cx="65352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600">
                <a:solidFill>
                  <a:srgbClr val="3B3B3B"/>
                </a:solidFill>
                <a:highlight>
                  <a:schemeClr val="accent1"/>
                </a:high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33" name="Google Shape;633;p43"/>
          <p:cNvSpPr txBox="1">
            <a:spLocks noGrp="1"/>
          </p:cNvSpPr>
          <p:nvPr>
            <p:ph type="subTitle" idx="1"/>
          </p:nvPr>
        </p:nvSpPr>
        <p:spPr>
          <a:xfrm>
            <a:off x="2356350" y="2229751"/>
            <a:ext cx="4431300" cy="1771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7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634" name="Google Shape;634;p43"/>
          <p:cNvSpPr/>
          <p:nvPr/>
        </p:nvSpPr>
        <p:spPr>
          <a:xfrm rot="-5400000">
            <a:off x="382687" y="4636031"/>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5" name="Google Shape;635;p43"/>
          <p:cNvSpPr/>
          <p:nvPr/>
        </p:nvSpPr>
        <p:spPr>
          <a:xfrm>
            <a:off x="12" y="3425315"/>
            <a:ext cx="543900" cy="1718100"/>
          </a:xfrm>
          <a:prstGeom prst="rect">
            <a:avLst/>
          </a:prstGeom>
          <a:solidFill>
            <a:schemeClr val="accent3"/>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6" name="Google Shape;636;p43"/>
          <p:cNvSpPr/>
          <p:nvPr/>
        </p:nvSpPr>
        <p:spPr>
          <a:xfrm>
            <a:off x="53576" y="2868550"/>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7" name="Google Shape;637;p43"/>
          <p:cNvSpPr/>
          <p:nvPr/>
        </p:nvSpPr>
        <p:spPr>
          <a:xfrm rot="10800000" flipH="1">
            <a:off x="8101285" y="867040"/>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8" name="Google Shape;638;p43"/>
          <p:cNvSpPr/>
          <p:nvPr/>
        </p:nvSpPr>
        <p:spPr>
          <a:xfrm rot="10800000" flipH="1">
            <a:off x="8350447" y="126303"/>
            <a:ext cx="688200" cy="6882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9" name="Google Shape;639;p43"/>
          <p:cNvSpPr/>
          <p:nvPr/>
        </p:nvSpPr>
        <p:spPr>
          <a:xfrm rot="10800000" flipH="1">
            <a:off x="8481143" y="1303850"/>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0" name="Google Shape;640;p43"/>
          <p:cNvSpPr/>
          <p:nvPr/>
        </p:nvSpPr>
        <p:spPr>
          <a:xfrm flipH="1">
            <a:off x="12" y="2269"/>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1" name="Google Shape;641;p43"/>
          <p:cNvSpPr/>
          <p:nvPr/>
        </p:nvSpPr>
        <p:spPr>
          <a:xfrm rot="5400000" flipH="1">
            <a:off x="8308218" y="3808325"/>
            <a:ext cx="10518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2" name="Google Shape;642;p43"/>
          <p:cNvSpPr/>
          <p:nvPr/>
        </p:nvSpPr>
        <p:spPr>
          <a:xfrm rot="-5400000" flipH="1">
            <a:off x="8509954" y="4008861"/>
            <a:ext cx="1289400" cy="1289400"/>
          </a:xfrm>
          <a:prstGeom prst="pie">
            <a:avLst>
              <a:gd name="adj1" fmla="val 10793291"/>
              <a:gd name="adj2" fmla="val 16200000"/>
            </a:avLst>
          </a:prstGeom>
          <a:solidFill>
            <a:schemeClr val="accent1"/>
          </a:solidFill>
          <a:ln>
            <a:noFill/>
          </a:ln>
          <a:effectLst>
            <a:outerShdw blurRad="157163" dist="95250" dir="80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3" name="Google Shape;643;p43"/>
          <p:cNvSpPr/>
          <p:nvPr/>
        </p:nvSpPr>
        <p:spPr>
          <a:xfrm>
            <a:off x="5686" y="0"/>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4" name="Google Shape;644;p43"/>
          <p:cNvSpPr/>
          <p:nvPr/>
        </p:nvSpPr>
        <p:spPr>
          <a:xfrm flipH="1">
            <a:off x="7396525" y="4655975"/>
            <a:ext cx="1757100" cy="478500"/>
          </a:xfrm>
          <a:prstGeom prst="rect">
            <a:avLst/>
          </a:prstGeom>
          <a:solidFill>
            <a:schemeClr val="accent4"/>
          </a:solidFill>
          <a:ln>
            <a:noFill/>
          </a:ln>
          <a:effectLst>
            <a:outerShdw blurRad="157163" dist="9525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45"/>
        <p:cNvGrpSpPr/>
        <p:nvPr/>
      </p:nvGrpSpPr>
      <p:grpSpPr>
        <a:xfrm>
          <a:off x="0" y="0"/>
          <a:ext cx="0" cy="0"/>
          <a:chOff x="0" y="0"/>
          <a:chExt cx="0" cy="0"/>
        </a:xfrm>
      </p:grpSpPr>
      <p:sp>
        <p:nvSpPr>
          <p:cNvPr id="646" name="Google Shape;646;p44"/>
          <p:cNvSpPr txBox="1">
            <a:spLocks noGrp="1"/>
          </p:cNvSpPr>
          <p:nvPr>
            <p:ph type="title"/>
          </p:nvPr>
        </p:nvSpPr>
        <p:spPr>
          <a:xfrm>
            <a:off x="715100" y="172904"/>
            <a:ext cx="3427500" cy="26379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47"/>
        <p:cNvGrpSpPr/>
        <p:nvPr/>
      </p:nvGrpSpPr>
      <p:grpSpPr>
        <a:xfrm>
          <a:off x="0" y="0"/>
          <a:ext cx="0" cy="0"/>
          <a:chOff x="0" y="0"/>
          <a:chExt cx="0" cy="0"/>
        </a:xfrm>
      </p:grpSpPr>
      <p:sp>
        <p:nvSpPr>
          <p:cNvPr id="648" name="Google Shape;648;p45"/>
          <p:cNvSpPr txBox="1">
            <a:spLocks noGrp="1"/>
          </p:cNvSpPr>
          <p:nvPr>
            <p:ph type="title" hasCustomPrompt="1"/>
          </p:nvPr>
        </p:nvSpPr>
        <p:spPr>
          <a:xfrm>
            <a:off x="1924175" y="1458900"/>
            <a:ext cx="5295600" cy="1754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solidFill>
                  <a:schemeClr val="dk2"/>
                </a:solidFill>
                <a:highlight>
                  <a:schemeClr val="accent1"/>
                </a:high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49" name="Google Shape;649;p45"/>
          <p:cNvSpPr txBox="1">
            <a:spLocks noGrp="1"/>
          </p:cNvSpPr>
          <p:nvPr>
            <p:ph type="subTitle" idx="1"/>
          </p:nvPr>
        </p:nvSpPr>
        <p:spPr>
          <a:xfrm>
            <a:off x="1924175" y="3168025"/>
            <a:ext cx="5295600" cy="471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7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650" name="Google Shape;650;p45"/>
          <p:cNvSpPr/>
          <p:nvPr/>
        </p:nvSpPr>
        <p:spPr>
          <a:xfrm rot="10800000" flipH="1">
            <a:off x="7862662"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1" name="Google Shape;651;p45"/>
          <p:cNvSpPr/>
          <p:nvPr/>
        </p:nvSpPr>
        <p:spPr>
          <a:xfrm rot="10800000">
            <a:off x="7867788" y="239431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2" name="Google Shape;652;p45"/>
          <p:cNvSpPr/>
          <p:nvPr/>
        </p:nvSpPr>
        <p:spPr>
          <a:xfrm flipH="1">
            <a:off x="7977986" y="2456850"/>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3" name="Google Shape;653;p45"/>
          <p:cNvSpPr/>
          <p:nvPr/>
        </p:nvSpPr>
        <p:spPr>
          <a:xfrm rot="-5400000" flipH="1">
            <a:off x="7604886" y="3611750"/>
            <a:ext cx="590100" cy="24927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4" name="Google Shape;654;p45"/>
          <p:cNvSpPr/>
          <p:nvPr/>
        </p:nvSpPr>
        <p:spPr>
          <a:xfrm flipH="1">
            <a:off x="7409052" y="3670650"/>
            <a:ext cx="1098000" cy="8955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5" name="Google Shape;655;p45"/>
          <p:cNvSpPr/>
          <p:nvPr/>
        </p:nvSpPr>
        <p:spPr>
          <a:xfrm flipH="1">
            <a:off x="8624686" y="391602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6" name="Google Shape;656;p45"/>
          <p:cNvSpPr/>
          <p:nvPr/>
        </p:nvSpPr>
        <p:spPr>
          <a:xfrm flipH="1">
            <a:off x="-2182" y="14825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7" name="Google Shape;657;p45"/>
          <p:cNvSpPr/>
          <p:nvPr/>
        </p:nvSpPr>
        <p:spPr>
          <a:xfrm>
            <a:off x="3492" y="1480256"/>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8" name="Google Shape;658;p45"/>
          <p:cNvSpPr/>
          <p:nvPr/>
        </p:nvSpPr>
        <p:spPr>
          <a:xfrm rot="5400000" flipH="1">
            <a:off x="945150" y="-959845"/>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9" name="Google Shape;659;p45"/>
          <p:cNvSpPr/>
          <p:nvPr/>
        </p:nvSpPr>
        <p:spPr>
          <a:xfrm rot="10800000" flipH="1">
            <a:off x="642824" y="587030"/>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60" name="Google Shape;660;p45"/>
          <p:cNvSpPr/>
          <p:nvPr/>
        </p:nvSpPr>
        <p:spPr>
          <a:xfrm rot="10800000" flipH="1">
            <a:off x="71894" y="783850"/>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61"/>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62"/>
        <p:cNvGrpSpPr/>
        <p:nvPr/>
      </p:nvGrpSpPr>
      <p:grpSpPr>
        <a:xfrm>
          <a:off x="0" y="0"/>
          <a:ext cx="0" cy="0"/>
          <a:chOff x="0" y="0"/>
          <a:chExt cx="0" cy="0"/>
        </a:xfrm>
      </p:grpSpPr>
      <p:sp>
        <p:nvSpPr>
          <p:cNvPr id="663" name="Google Shape;663;p47"/>
          <p:cNvSpPr txBox="1">
            <a:spLocks noGrp="1"/>
          </p:cNvSpPr>
          <p:nvPr>
            <p:ph type="title"/>
          </p:nvPr>
        </p:nvSpPr>
        <p:spPr>
          <a:xfrm>
            <a:off x="2127300" y="1612625"/>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64" name="Google Shape;664;p47"/>
          <p:cNvSpPr txBox="1">
            <a:spLocks noGrp="1"/>
          </p:cNvSpPr>
          <p:nvPr>
            <p:ph type="title" idx="2" hasCustomPrompt="1"/>
          </p:nvPr>
        </p:nvSpPr>
        <p:spPr>
          <a:xfrm>
            <a:off x="1397375" y="1755274"/>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65" name="Google Shape;665;p47"/>
          <p:cNvSpPr txBox="1">
            <a:spLocks noGrp="1"/>
          </p:cNvSpPr>
          <p:nvPr>
            <p:ph type="subTitle" idx="1"/>
          </p:nvPr>
        </p:nvSpPr>
        <p:spPr>
          <a:xfrm>
            <a:off x="2127300" y="2274871"/>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666" name="Google Shape;666;p47"/>
          <p:cNvSpPr txBox="1">
            <a:spLocks noGrp="1"/>
          </p:cNvSpPr>
          <p:nvPr>
            <p:ph type="title" idx="3"/>
          </p:nvPr>
        </p:nvSpPr>
        <p:spPr>
          <a:xfrm>
            <a:off x="5505325" y="1612625"/>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67" name="Google Shape;667;p47"/>
          <p:cNvSpPr txBox="1">
            <a:spLocks noGrp="1"/>
          </p:cNvSpPr>
          <p:nvPr>
            <p:ph type="title" idx="4" hasCustomPrompt="1"/>
          </p:nvPr>
        </p:nvSpPr>
        <p:spPr>
          <a:xfrm>
            <a:off x="4796900" y="1755274"/>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68" name="Google Shape;668;p47"/>
          <p:cNvSpPr txBox="1">
            <a:spLocks noGrp="1"/>
          </p:cNvSpPr>
          <p:nvPr>
            <p:ph type="subTitle" idx="5"/>
          </p:nvPr>
        </p:nvSpPr>
        <p:spPr>
          <a:xfrm>
            <a:off x="5505325" y="2274871"/>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669" name="Google Shape;669;p47"/>
          <p:cNvSpPr txBox="1">
            <a:spLocks noGrp="1"/>
          </p:cNvSpPr>
          <p:nvPr>
            <p:ph type="title" idx="6"/>
          </p:nvPr>
        </p:nvSpPr>
        <p:spPr>
          <a:xfrm>
            <a:off x="2127300" y="3021103"/>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0" name="Google Shape;670;p47"/>
          <p:cNvSpPr txBox="1">
            <a:spLocks noGrp="1"/>
          </p:cNvSpPr>
          <p:nvPr>
            <p:ph type="title" idx="7" hasCustomPrompt="1"/>
          </p:nvPr>
        </p:nvSpPr>
        <p:spPr>
          <a:xfrm>
            <a:off x="1397375" y="3171089"/>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71" name="Google Shape;671;p47"/>
          <p:cNvSpPr txBox="1">
            <a:spLocks noGrp="1"/>
          </p:cNvSpPr>
          <p:nvPr>
            <p:ph type="subTitle" idx="8"/>
          </p:nvPr>
        </p:nvSpPr>
        <p:spPr>
          <a:xfrm>
            <a:off x="2127300" y="3683274"/>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672" name="Google Shape;672;p47"/>
          <p:cNvSpPr txBox="1">
            <a:spLocks noGrp="1"/>
          </p:cNvSpPr>
          <p:nvPr>
            <p:ph type="title" idx="9"/>
          </p:nvPr>
        </p:nvSpPr>
        <p:spPr>
          <a:xfrm>
            <a:off x="5505325" y="3021103"/>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3" name="Google Shape;673;p47"/>
          <p:cNvSpPr txBox="1">
            <a:spLocks noGrp="1"/>
          </p:cNvSpPr>
          <p:nvPr>
            <p:ph type="title" idx="13" hasCustomPrompt="1"/>
          </p:nvPr>
        </p:nvSpPr>
        <p:spPr>
          <a:xfrm>
            <a:off x="4796900" y="3171089"/>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74" name="Google Shape;674;p47"/>
          <p:cNvSpPr txBox="1">
            <a:spLocks noGrp="1"/>
          </p:cNvSpPr>
          <p:nvPr>
            <p:ph type="subTitle" idx="14"/>
          </p:nvPr>
        </p:nvSpPr>
        <p:spPr>
          <a:xfrm>
            <a:off x="5505325" y="3683274"/>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675" name="Google Shape;675;p47"/>
          <p:cNvSpPr txBox="1">
            <a:spLocks noGrp="1"/>
          </p:cNvSpPr>
          <p:nvPr>
            <p:ph type="title" idx="15"/>
          </p:nvPr>
        </p:nvSpPr>
        <p:spPr>
          <a:xfrm>
            <a:off x="720000" y="407159"/>
            <a:ext cx="7704000" cy="572700"/>
          </a:xfrm>
          <a:prstGeom prst="rect">
            <a:avLst/>
          </a:prstGeom>
          <a:effectLst>
            <a:outerShdw blurRad="57150" dist="19050" dir="3600000" algn="bl" rotWithShape="0">
              <a:srgbClr val="000000">
                <a:alpha val="58999"/>
              </a:srgbClr>
            </a:outerShdw>
          </a:effectLst>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676" name="Google Shape;676;p47"/>
          <p:cNvSpPr/>
          <p:nvPr/>
        </p:nvSpPr>
        <p:spPr>
          <a:xfrm rot="10800000">
            <a:off x="586822" y="83756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77" name="Google Shape;677;p47"/>
          <p:cNvSpPr/>
          <p:nvPr/>
        </p:nvSpPr>
        <p:spPr>
          <a:xfrm rot="10800000">
            <a:off x="86260"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78" name="Google Shape;678;p47"/>
          <p:cNvSpPr/>
          <p:nvPr/>
        </p:nvSpPr>
        <p:spPr>
          <a:xfrm rot="10800000">
            <a:off x="355763" y="1274375"/>
            <a:ext cx="288000" cy="2880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79" name="Google Shape;679;p47"/>
          <p:cNvSpPr/>
          <p:nvPr/>
        </p:nvSpPr>
        <p:spPr>
          <a:xfrm rot="-5400000">
            <a:off x="382673" y="4636116"/>
            <a:ext cx="478500" cy="536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80" name="Google Shape;680;p47"/>
          <p:cNvSpPr/>
          <p:nvPr/>
        </p:nvSpPr>
        <p:spPr>
          <a:xfrm>
            <a:off x="-2" y="3425400"/>
            <a:ext cx="543900" cy="1718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81" name="Google Shape;681;p47"/>
          <p:cNvSpPr/>
          <p:nvPr/>
        </p:nvSpPr>
        <p:spPr>
          <a:xfrm rot="10800000" flipH="1">
            <a:off x="7862662"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82" name="Google Shape;682;p47"/>
          <p:cNvSpPr/>
          <p:nvPr/>
        </p:nvSpPr>
        <p:spPr>
          <a:xfrm rot="10800000">
            <a:off x="7867788" y="3864894"/>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83" name="Google Shape;683;p47"/>
          <p:cNvSpPr/>
          <p:nvPr/>
        </p:nvSpPr>
        <p:spPr>
          <a:xfrm rot="5400000">
            <a:off x="8282812" y="-28716"/>
            <a:ext cx="478500" cy="536100"/>
          </a:xfrm>
          <a:prstGeom prst="rect">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84" name="Google Shape;684;p47"/>
          <p:cNvSpPr/>
          <p:nvPr/>
        </p:nvSpPr>
        <p:spPr>
          <a:xfrm rot="10800000">
            <a:off x="8600087"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85" name="Google Shape;685;p47"/>
          <p:cNvSpPr/>
          <p:nvPr/>
        </p:nvSpPr>
        <p:spPr>
          <a:xfrm rot="10800000">
            <a:off x="8653622" y="1838065"/>
            <a:ext cx="436800" cy="4368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86"/>
        <p:cNvGrpSpPr/>
        <p:nvPr/>
      </p:nvGrpSpPr>
      <p:grpSpPr>
        <a:xfrm>
          <a:off x="0" y="0"/>
          <a:ext cx="0" cy="0"/>
          <a:chOff x="0" y="0"/>
          <a:chExt cx="0" cy="0"/>
        </a:xfrm>
      </p:grpSpPr>
      <p:sp>
        <p:nvSpPr>
          <p:cNvPr id="687" name="Google Shape;687;p48"/>
          <p:cNvSpPr txBox="1">
            <a:spLocks noGrp="1"/>
          </p:cNvSpPr>
          <p:nvPr>
            <p:ph type="title"/>
          </p:nvPr>
        </p:nvSpPr>
        <p:spPr>
          <a:xfrm>
            <a:off x="2290025" y="3342763"/>
            <a:ext cx="4563900" cy="531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endParaRPr/>
          </a:p>
        </p:txBody>
      </p:sp>
      <p:sp>
        <p:nvSpPr>
          <p:cNvPr id="688" name="Google Shape;688;p48"/>
          <p:cNvSpPr txBox="1">
            <a:spLocks noGrp="1"/>
          </p:cNvSpPr>
          <p:nvPr>
            <p:ph type="subTitle" idx="1"/>
          </p:nvPr>
        </p:nvSpPr>
        <p:spPr>
          <a:xfrm>
            <a:off x="1998050" y="1345050"/>
            <a:ext cx="5148000" cy="1740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689" name="Google Shape;689;p48"/>
          <p:cNvSpPr/>
          <p:nvPr/>
        </p:nvSpPr>
        <p:spPr>
          <a:xfrm flipH="1">
            <a:off x="-16725" y="117385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0" name="Google Shape;690;p48"/>
          <p:cNvSpPr/>
          <p:nvPr/>
        </p:nvSpPr>
        <p:spPr>
          <a:xfrm flipH="1">
            <a:off x="-11051" y="2461506"/>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1" name="Google Shape;691;p48"/>
          <p:cNvSpPr/>
          <p:nvPr/>
        </p:nvSpPr>
        <p:spPr>
          <a:xfrm>
            <a:off x="-11051" y="117158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2" name="Google Shape;692;p48"/>
          <p:cNvSpPr/>
          <p:nvPr/>
        </p:nvSpPr>
        <p:spPr>
          <a:xfrm rot="10800000" flipH="1">
            <a:off x="704051" y="19343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3" name="Google Shape;693;p48"/>
          <p:cNvSpPr/>
          <p:nvPr/>
        </p:nvSpPr>
        <p:spPr>
          <a:xfrm rot="5400000" flipH="1">
            <a:off x="940351" y="-951300"/>
            <a:ext cx="590100" cy="24927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4" name="Google Shape;694;p48"/>
          <p:cNvSpPr/>
          <p:nvPr/>
        </p:nvSpPr>
        <p:spPr>
          <a:xfrm rot="10800000" flipH="1">
            <a:off x="628275" y="586875"/>
            <a:ext cx="1098000" cy="5847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5" name="Google Shape;695;p48"/>
          <p:cNvSpPr/>
          <p:nvPr/>
        </p:nvSpPr>
        <p:spPr>
          <a:xfrm rot="10800000">
            <a:off x="7402137" y="4517175"/>
            <a:ext cx="1098000" cy="6390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6" name="Google Shape;696;p48"/>
          <p:cNvSpPr/>
          <p:nvPr/>
        </p:nvSpPr>
        <p:spPr>
          <a:xfrm>
            <a:off x="7848119" y="148552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7" name="Google Shape;697;p48"/>
          <p:cNvSpPr/>
          <p:nvPr/>
        </p:nvSpPr>
        <p:spPr>
          <a:xfrm>
            <a:off x="7853245"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8" name="Google Shape;698;p48"/>
          <p:cNvSpPr/>
          <p:nvPr/>
        </p:nvSpPr>
        <p:spPr>
          <a:xfrm rot="10800000">
            <a:off x="8492662"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99" name="Google Shape;699;p48"/>
          <p:cNvSpPr/>
          <p:nvPr/>
        </p:nvSpPr>
        <p:spPr>
          <a:xfrm rot="-5400000">
            <a:off x="8267287" y="4284225"/>
            <a:ext cx="1098000" cy="6459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00" name="Google Shape;700;p48"/>
          <p:cNvSpPr/>
          <p:nvPr/>
        </p:nvSpPr>
        <p:spPr>
          <a:xfrm flipH="1">
            <a:off x="7853245" y="1483251"/>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01" name="Google Shape;701;p48"/>
          <p:cNvSpPr/>
          <p:nvPr/>
        </p:nvSpPr>
        <p:spPr>
          <a:xfrm rot="10800000">
            <a:off x="8610143" y="292324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02" name="Google Shape;702;p48"/>
          <p:cNvSpPr/>
          <p:nvPr/>
        </p:nvSpPr>
        <p:spPr>
          <a:xfrm>
            <a:off x="786266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03"/>
        <p:cNvGrpSpPr/>
        <p:nvPr/>
      </p:nvGrpSpPr>
      <p:grpSpPr>
        <a:xfrm>
          <a:off x="0" y="0"/>
          <a:ext cx="0" cy="0"/>
          <a:chOff x="0" y="0"/>
          <a:chExt cx="0" cy="0"/>
        </a:xfrm>
      </p:grpSpPr>
      <p:sp>
        <p:nvSpPr>
          <p:cNvPr id="704" name="Google Shape;704;p49"/>
          <p:cNvSpPr txBox="1">
            <a:spLocks noGrp="1"/>
          </p:cNvSpPr>
          <p:nvPr>
            <p:ph type="subTitle" idx="1"/>
          </p:nvPr>
        </p:nvSpPr>
        <p:spPr>
          <a:xfrm>
            <a:off x="2786250" y="2747800"/>
            <a:ext cx="3571500" cy="1354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05" name="Google Shape;705;p49"/>
          <p:cNvSpPr txBox="1">
            <a:spLocks noGrp="1"/>
          </p:cNvSpPr>
          <p:nvPr>
            <p:ph type="title"/>
          </p:nvPr>
        </p:nvSpPr>
        <p:spPr>
          <a:xfrm>
            <a:off x="720000" y="408474"/>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06" name="Google Shape;706;p49"/>
          <p:cNvSpPr/>
          <p:nvPr/>
        </p:nvSpPr>
        <p:spPr>
          <a:xfrm flipH="1">
            <a:off x="8093650"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07" name="Google Shape;707;p49"/>
          <p:cNvSpPr/>
          <p:nvPr/>
        </p:nvSpPr>
        <p:spPr>
          <a:xfrm rot="10800000" flipH="1">
            <a:off x="7862662"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08" name="Google Shape;708;p49"/>
          <p:cNvSpPr/>
          <p:nvPr/>
        </p:nvSpPr>
        <p:spPr>
          <a:xfrm rot="10800000" flipH="1">
            <a:off x="7867788" y="2574969"/>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09" name="Google Shape;709;p49"/>
          <p:cNvSpPr/>
          <p:nvPr/>
        </p:nvSpPr>
        <p:spPr>
          <a:xfrm flipH="1">
            <a:off x="8507086" y="2284575"/>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0" name="Google Shape;710;p49"/>
          <p:cNvSpPr/>
          <p:nvPr/>
        </p:nvSpPr>
        <p:spPr>
          <a:xfrm rot="10800000">
            <a:off x="7867788" y="386489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1" name="Google Shape;711;p49"/>
          <p:cNvSpPr/>
          <p:nvPr/>
        </p:nvSpPr>
        <p:spPr>
          <a:xfrm flipH="1">
            <a:off x="7977986" y="392742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2" name="Google Shape;712;p49"/>
          <p:cNvSpPr/>
          <p:nvPr/>
        </p:nvSpPr>
        <p:spPr>
          <a:xfrm rot="10800000" flipH="1">
            <a:off x="8500587"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3" name="Google Shape;713;p49"/>
          <p:cNvSpPr/>
          <p:nvPr/>
        </p:nvSpPr>
        <p:spPr>
          <a:xfrm rot="10800000">
            <a:off x="-2182" y="127685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4" name="Google Shape;714;p49"/>
          <p:cNvSpPr/>
          <p:nvPr/>
        </p:nvSpPr>
        <p:spPr>
          <a:xfrm rot="10800000">
            <a:off x="3492"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5" name="Google Shape;715;p49"/>
          <p:cNvSpPr/>
          <p:nvPr/>
        </p:nvSpPr>
        <p:spPr>
          <a:xfrm rot="10800000" flipH="1">
            <a:off x="3492" y="1289924"/>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6" name="Google Shape;716;p49"/>
          <p:cNvSpPr/>
          <p:nvPr/>
        </p:nvSpPr>
        <p:spPr>
          <a:xfrm>
            <a:off x="71894" y="67523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7" name="Google Shape;717;p49"/>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8" name="Google Shape;718;p49"/>
          <p:cNvSpPr/>
          <p:nvPr/>
        </p:nvSpPr>
        <p:spPr>
          <a:xfrm>
            <a:off x="642824" y="36676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19" name="Google Shape;719;p49"/>
          <p:cNvSpPr/>
          <p:nvPr/>
        </p:nvSpPr>
        <p:spPr>
          <a:xfrm>
            <a:off x="71894"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20"/>
        <p:cNvGrpSpPr/>
        <p:nvPr/>
      </p:nvGrpSpPr>
      <p:grpSpPr>
        <a:xfrm>
          <a:off x="0" y="0"/>
          <a:ext cx="0" cy="0"/>
          <a:chOff x="0" y="0"/>
          <a:chExt cx="0" cy="0"/>
        </a:xfrm>
      </p:grpSpPr>
      <p:sp>
        <p:nvSpPr>
          <p:cNvPr id="721" name="Google Shape;721;p50"/>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22" name="Google Shape;722;p50"/>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23" name="Google Shape;723;p50"/>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24" name="Google Shape;724;p50"/>
          <p:cNvSpPr txBox="1">
            <a:spLocks noGrp="1"/>
          </p:cNvSpPr>
          <p:nvPr>
            <p:ph type="subTitle" idx="1"/>
          </p:nvPr>
        </p:nvSpPr>
        <p:spPr>
          <a:xfrm>
            <a:off x="4681025" y="1827375"/>
            <a:ext cx="2473800" cy="1488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25" name="Google Shape;725;p50"/>
          <p:cNvSpPr txBox="1">
            <a:spLocks noGrp="1"/>
          </p:cNvSpPr>
          <p:nvPr>
            <p:ph type="title"/>
          </p:nvPr>
        </p:nvSpPr>
        <p:spPr>
          <a:xfrm>
            <a:off x="1989163" y="2285400"/>
            <a:ext cx="24738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26" name="Google Shape;726;p50"/>
          <p:cNvSpPr/>
          <p:nvPr/>
        </p:nvSpPr>
        <p:spPr>
          <a:xfrm rot="10800000" flipH="1">
            <a:off x="8128438" y="8375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27" name="Google Shape;727;p50"/>
          <p:cNvSpPr/>
          <p:nvPr/>
        </p:nvSpPr>
        <p:spPr>
          <a:xfrm rot="10800000" flipH="1">
            <a:off x="8377601" y="96828"/>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28" name="Google Shape;728;p50"/>
          <p:cNvSpPr/>
          <p:nvPr/>
        </p:nvSpPr>
        <p:spPr>
          <a:xfrm rot="10800000" flipH="1">
            <a:off x="8508297" y="127437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29" name="Google Shape;729;p50"/>
          <p:cNvSpPr/>
          <p:nvPr/>
        </p:nvSpPr>
        <p:spPr>
          <a:xfrm rot="-5400000">
            <a:off x="8331400" y="4322787"/>
            <a:ext cx="11052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0" name="Google Shape;730;p50"/>
          <p:cNvSpPr/>
          <p:nvPr/>
        </p:nvSpPr>
        <p:spPr>
          <a:xfrm>
            <a:off x="8107412" y="3425400"/>
            <a:ext cx="543900" cy="1718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1" name="Google Shape;731;p50"/>
          <p:cNvSpPr/>
          <p:nvPr/>
        </p:nvSpPr>
        <p:spPr>
          <a:xfrm>
            <a:off x="-2" y="2768769"/>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2" name="Google Shape;732;p50"/>
          <p:cNvSpPr/>
          <p:nvPr/>
        </p:nvSpPr>
        <p:spPr>
          <a:xfrm flipH="1">
            <a:off x="5124" y="2766500"/>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3" name="Google Shape;733;p50"/>
          <p:cNvSpPr/>
          <p:nvPr/>
        </p:nvSpPr>
        <p:spPr>
          <a:xfrm rot="5400000">
            <a:off x="28799" y="-287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4" name="Google Shape;734;p50"/>
          <p:cNvSpPr/>
          <p:nvPr/>
        </p:nvSpPr>
        <p:spPr>
          <a:xfrm rot="10800000">
            <a:off x="346074"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5" name="Google Shape;735;p50"/>
          <p:cNvSpPr/>
          <p:nvPr/>
        </p:nvSpPr>
        <p:spPr>
          <a:xfrm rot="10800000">
            <a:off x="399609" y="18380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6" name="Google Shape;736;p50"/>
          <p:cNvSpPr/>
          <p:nvPr/>
        </p:nvSpPr>
        <p:spPr>
          <a:xfrm rot="10800000" flipH="1">
            <a:off x="8012988" y="21467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737"/>
        <p:cNvGrpSpPr/>
        <p:nvPr/>
      </p:nvGrpSpPr>
      <p:grpSpPr>
        <a:xfrm>
          <a:off x="0" y="0"/>
          <a:ext cx="0" cy="0"/>
          <a:chOff x="0" y="0"/>
          <a:chExt cx="0" cy="0"/>
        </a:xfrm>
      </p:grpSpPr>
      <p:sp>
        <p:nvSpPr>
          <p:cNvPr id="738" name="Google Shape;738;p51"/>
          <p:cNvSpPr txBox="1">
            <a:spLocks noGrp="1"/>
          </p:cNvSpPr>
          <p:nvPr>
            <p:ph type="subTitle" idx="1"/>
          </p:nvPr>
        </p:nvSpPr>
        <p:spPr>
          <a:xfrm>
            <a:off x="1462500" y="3872325"/>
            <a:ext cx="6219000" cy="735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39" name="Google Shape;739;p51"/>
          <p:cNvSpPr txBox="1">
            <a:spLocks noGrp="1"/>
          </p:cNvSpPr>
          <p:nvPr>
            <p:ph type="title"/>
          </p:nvPr>
        </p:nvSpPr>
        <p:spPr>
          <a:xfrm>
            <a:off x="720000" y="408474"/>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40" name="Google Shape;740;p51"/>
          <p:cNvSpPr/>
          <p:nvPr/>
        </p:nvSpPr>
        <p:spPr>
          <a:xfrm rot="10800000">
            <a:off x="-14700" y="385182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1" name="Google Shape;741;p51"/>
          <p:cNvSpPr/>
          <p:nvPr/>
        </p:nvSpPr>
        <p:spPr>
          <a:xfrm rot="5400000">
            <a:off x="-238421" y="229500"/>
            <a:ext cx="10980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2" name="Google Shape;742;p51"/>
          <p:cNvSpPr/>
          <p:nvPr/>
        </p:nvSpPr>
        <p:spPr>
          <a:xfrm rot="10800000" flipH="1">
            <a:off x="-9026"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3" name="Google Shape;743;p51"/>
          <p:cNvSpPr/>
          <p:nvPr/>
        </p:nvSpPr>
        <p:spPr>
          <a:xfrm>
            <a:off x="706076" y="39274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4" name="Google Shape;744;p51"/>
          <p:cNvSpPr/>
          <p:nvPr/>
        </p:nvSpPr>
        <p:spPr>
          <a:xfrm rot="10800000">
            <a:off x="-14450"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5" name="Google Shape;745;p51"/>
          <p:cNvSpPr/>
          <p:nvPr/>
        </p:nvSpPr>
        <p:spPr>
          <a:xfrm flipH="1">
            <a:off x="7480362" y="-3025"/>
            <a:ext cx="1098000" cy="6390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6" name="Google Shape;746;p51"/>
          <p:cNvSpPr/>
          <p:nvPr/>
        </p:nvSpPr>
        <p:spPr>
          <a:xfrm rot="-5400000" flipH="1">
            <a:off x="8269312" y="223025"/>
            <a:ext cx="1098000" cy="6459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7" name="Google Shape;747;p51"/>
          <p:cNvSpPr/>
          <p:nvPr/>
        </p:nvSpPr>
        <p:spPr>
          <a:xfrm flipH="1">
            <a:off x="6878618" y="898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8" name="Google Shape;748;p51"/>
          <p:cNvSpPr/>
          <p:nvPr/>
        </p:nvSpPr>
        <p:spPr>
          <a:xfrm rot="-5400000" flipH="1">
            <a:off x="8292225" y="4290300"/>
            <a:ext cx="501900" cy="12177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9" name="Google Shape;749;p51"/>
          <p:cNvSpPr/>
          <p:nvPr/>
        </p:nvSpPr>
        <p:spPr>
          <a:xfrm flipH="1">
            <a:off x="8612168" y="124020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50" name="Google Shape;750;p51"/>
          <p:cNvSpPr/>
          <p:nvPr/>
        </p:nvSpPr>
        <p:spPr>
          <a:xfrm rot="10800000">
            <a:off x="-8701" y="2371711"/>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51" name="Google Shape;751;p51"/>
          <p:cNvSpPr/>
          <p:nvPr/>
        </p:nvSpPr>
        <p:spPr>
          <a:xfrm rot="10800000">
            <a:off x="-3027" y="1094855"/>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52" name="Google Shape;752;p51"/>
          <p:cNvSpPr/>
          <p:nvPr/>
        </p:nvSpPr>
        <p:spPr>
          <a:xfrm rot="10800000" flipH="1">
            <a:off x="-3027" y="2384780"/>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53" name="Google Shape;753;p51"/>
          <p:cNvSpPr/>
          <p:nvPr/>
        </p:nvSpPr>
        <p:spPr>
          <a:xfrm>
            <a:off x="65375" y="1770086"/>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54" name="Google Shape;754;p51"/>
          <p:cNvSpPr/>
          <p:nvPr/>
        </p:nvSpPr>
        <p:spPr>
          <a:xfrm rot="10800000" flipH="1">
            <a:off x="7862662" y="33565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55" name="Google Shape;755;p51"/>
          <p:cNvSpPr/>
          <p:nvPr/>
        </p:nvSpPr>
        <p:spPr>
          <a:xfrm rot="10800000">
            <a:off x="7867788" y="33695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56" name="Google Shape;756;p51"/>
          <p:cNvSpPr/>
          <p:nvPr/>
        </p:nvSpPr>
        <p:spPr>
          <a:xfrm flipH="1">
            <a:off x="7977986" y="34321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7"/>
        <p:cNvGrpSpPr/>
        <p:nvPr/>
      </p:nvGrpSpPr>
      <p:grpSpPr>
        <a:xfrm>
          <a:off x="0" y="0"/>
          <a:ext cx="0" cy="0"/>
          <a:chOff x="0" y="0"/>
          <a:chExt cx="0" cy="0"/>
        </a:xfrm>
      </p:grpSpPr>
      <p:sp>
        <p:nvSpPr>
          <p:cNvPr id="78" name="Google Shape;78;p6"/>
          <p:cNvSpPr txBox="1">
            <a:spLocks noGrp="1"/>
          </p:cNvSpPr>
          <p:nvPr>
            <p:ph type="title"/>
          </p:nvPr>
        </p:nvSpPr>
        <p:spPr>
          <a:xfrm>
            <a:off x="720000" y="407159"/>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6"/>
          <p:cNvSpPr/>
          <p:nvPr/>
        </p:nvSpPr>
        <p:spPr>
          <a:xfrm rot="10800000" flipH="1">
            <a:off x="8128438" y="83756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 name="Google Shape;80;p6"/>
          <p:cNvSpPr/>
          <p:nvPr/>
        </p:nvSpPr>
        <p:spPr>
          <a:xfrm rot="10800000" flipH="1">
            <a:off x="8377601"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1" name="Google Shape;81;p6"/>
          <p:cNvSpPr/>
          <p:nvPr/>
        </p:nvSpPr>
        <p:spPr>
          <a:xfrm rot="10800000" flipH="1">
            <a:off x="8508297" y="1274375"/>
            <a:ext cx="288000" cy="2880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2" name="Google Shape;82;p6"/>
          <p:cNvSpPr/>
          <p:nvPr/>
        </p:nvSpPr>
        <p:spPr>
          <a:xfrm rot="5400000" flipH="1">
            <a:off x="8290887" y="4636116"/>
            <a:ext cx="478500" cy="536100"/>
          </a:xfrm>
          <a:prstGeom prst="rect">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3" name="Google Shape;83;p6"/>
          <p:cNvSpPr/>
          <p:nvPr/>
        </p:nvSpPr>
        <p:spPr>
          <a:xfrm flipH="1">
            <a:off x="8608162" y="342540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4" name="Google Shape;84;p6"/>
          <p:cNvSpPr/>
          <p:nvPr/>
        </p:nvSpPr>
        <p:spPr>
          <a:xfrm rot="10800000">
            <a:off x="-2" y="385182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5" name="Google Shape;85;p6"/>
          <p:cNvSpPr/>
          <p:nvPr/>
        </p:nvSpPr>
        <p:spPr>
          <a:xfrm rot="10800000" flipH="1">
            <a:off x="5672" y="3864894"/>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6" name="Google Shape;86;p6"/>
          <p:cNvSpPr/>
          <p:nvPr/>
        </p:nvSpPr>
        <p:spPr>
          <a:xfrm rot="-5400000" flipH="1">
            <a:off x="390749" y="-287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7" name="Google Shape;87;p6"/>
          <p:cNvSpPr/>
          <p:nvPr/>
        </p:nvSpPr>
        <p:spPr>
          <a:xfrm rot="10800000" flipH="1">
            <a:off x="8074"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 name="Google Shape;88;p6"/>
          <p:cNvSpPr/>
          <p:nvPr/>
        </p:nvSpPr>
        <p:spPr>
          <a:xfrm rot="10800000" flipH="1">
            <a:off x="61638" y="18380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757"/>
        <p:cNvGrpSpPr/>
        <p:nvPr/>
      </p:nvGrpSpPr>
      <p:grpSpPr>
        <a:xfrm>
          <a:off x="0" y="0"/>
          <a:ext cx="0" cy="0"/>
          <a:chOff x="0" y="0"/>
          <a:chExt cx="0" cy="0"/>
        </a:xfrm>
      </p:grpSpPr>
      <p:sp>
        <p:nvSpPr>
          <p:cNvPr id="758" name="Google Shape;758;p52"/>
          <p:cNvSpPr txBox="1">
            <a:spLocks noGrp="1"/>
          </p:cNvSpPr>
          <p:nvPr>
            <p:ph type="subTitle" idx="1"/>
          </p:nvPr>
        </p:nvSpPr>
        <p:spPr>
          <a:xfrm>
            <a:off x="1998950" y="2620475"/>
            <a:ext cx="2739600" cy="1248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59" name="Google Shape;759;p52"/>
          <p:cNvSpPr txBox="1">
            <a:spLocks noGrp="1"/>
          </p:cNvSpPr>
          <p:nvPr>
            <p:ph type="title"/>
          </p:nvPr>
        </p:nvSpPr>
        <p:spPr>
          <a:xfrm>
            <a:off x="1910900" y="1333050"/>
            <a:ext cx="2915700" cy="13623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60" name="Google Shape;760;p52"/>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1" name="Google Shape;761;p52"/>
          <p:cNvSpPr/>
          <p:nvPr/>
        </p:nvSpPr>
        <p:spPr>
          <a:xfrm rot="10800000" flipH="1">
            <a:off x="-2163"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2" name="Google Shape;762;p52"/>
          <p:cNvSpPr/>
          <p:nvPr/>
        </p:nvSpPr>
        <p:spPr>
          <a:xfrm rot="10800000" flipH="1">
            <a:off x="2963"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3" name="Google Shape;763;p52"/>
          <p:cNvSpPr/>
          <p:nvPr/>
        </p:nvSpPr>
        <p:spPr>
          <a:xfrm rot="10800000">
            <a:off x="2963"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4" name="Google Shape;764;p52"/>
          <p:cNvSpPr/>
          <p:nvPr/>
        </p:nvSpPr>
        <p:spPr>
          <a:xfrm flipH="1">
            <a:off x="113161"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5" name="Google Shape;765;p52"/>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6" name="Google Shape;766;p52"/>
          <p:cNvSpPr/>
          <p:nvPr/>
        </p:nvSpPr>
        <p:spPr>
          <a:xfrm rot="10800000">
            <a:off x="-2182" y="127685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7" name="Google Shape;767;p52"/>
          <p:cNvSpPr/>
          <p:nvPr/>
        </p:nvSpPr>
        <p:spPr>
          <a:xfrm rot="10800000">
            <a:off x="3492" y="-1"/>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8" name="Google Shape;768;p52"/>
          <p:cNvSpPr/>
          <p:nvPr/>
        </p:nvSpPr>
        <p:spPr>
          <a:xfrm rot="10800000" flipH="1">
            <a:off x="3492" y="128992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69" name="Google Shape;769;p52"/>
          <p:cNvSpPr/>
          <p:nvPr/>
        </p:nvSpPr>
        <p:spPr>
          <a:xfrm>
            <a:off x="71894" y="6752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70" name="Google Shape;770;p52"/>
          <p:cNvSpPr/>
          <p:nvPr/>
        </p:nvSpPr>
        <p:spPr>
          <a:xfrm>
            <a:off x="7838700" y="449755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71" name="Google Shape;771;p52"/>
          <p:cNvSpPr/>
          <p:nvPr/>
        </p:nvSpPr>
        <p:spPr>
          <a:xfrm rot="10800000">
            <a:off x="7194163" y="385181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72"/>
        <p:cNvGrpSpPr/>
        <p:nvPr/>
      </p:nvGrpSpPr>
      <p:grpSpPr>
        <a:xfrm>
          <a:off x="0" y="0"/>
          <a:ext cx="0" cy="0"/>
          <a:chOff x="0" y="0"/>
          <a:chExt cx="0" cy="0"/>
        </a:xfrm>
      </p:grpSpPr>
      <p:sp>
        <p:nvSpPr>
          <p:cNvPr id="773" name="Google Shape;773;p53"/>
          <p:cNvSpPr txBox="1">
            <a:spLocks noGrp="1"/>
          </p:cNvSpPr>
          <p:nvPr>
            <p:ph type="subTitle" idx="1"/>
          </p:nvPr>
        </p:nvSpPr>
        <p:spPr>
          <a:xfrm>
            <a:off x="3691175" y="1589800"/>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774" name="Google Shape;774;p53"/>
          <p:cNvSpPr txBox="1">
            <a:spLocks noGrp="1"/>
          </p:cNvSpPr>
          <p:nvPr>
            <p:ph type="subTitle" idx="2"/>
          </p:nvPr>
        </p:nvSpPr>
        <p:spPr>
          <a:xfrm>
            <a:off x="2110415" y="3052075"/>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775" name="Google Shape;775;p53"/>
          <p:cNvSpPr txBox="1">
            <a:spLocks noGrp="1"/>
          </p:cNvSpPr>
          <p:nvPr>
            <p:ph type="subTitle" idx="3"/>
          </p:nvPr>
        </p:nvSpPr>
        <p:spPr>
          <a:xfrm>
            <a:off x="3691175" y="2048472"/>
            <a:ext cx="3342000" cy="502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76" name="Google Shape;776;p53"/>
          <p:cNvSpPr txBox="1">
            <a:spLocks noGrp="1"/>
          </p:cNvSpPr>
          <p:nvPr>
            <p:ph type="subTitle" idx="4"/>
          </p:nvPr>
        </p:nvSpPr>
        <p:spPr>
          <a:xfrm>
            <a:off x="2110413" y="3510725"/>
            <a:ext cx="3342000" cy="5022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77" name="Google Shape;777;p53"/>
          <p:cNvSpPr txBox="1">
            <a:spLocks noGrp="1"/>
          </p:cNvSpPr>
          <p:nvPr>
            <p:ph type="title"/>
          </p:nvPr>
        </p:nvSpPr>
        <p:spPr>
          <a:xfrm>
            <a:off x="720000" y="405742"/>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78" name="Google Shape;778;p53"/>
          <p:cNvSpPr/>
          <p:nvPr/>
        </p:nvSpPr>
        <p:spPr>
          <a:xfrm>
            <a:off x="7862662" y="8914"/>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79" name="Google Shape;779;p53"/>
          <p:cNvSpPr/>
          <p:nvPr/>
        </p:nvSpPr>
        <p:spPr>
          <a:xfrm rot="-5400000">
            <a:off x="8277783" y="4281639"/>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0" name="Google Shape;780;p53"/>
          <p:cNvSpPr/>
          <p:nvPr/>
        </p:nvSpPr>
        <p:spPr>
          <a:xfrm flipH="1">
            <a:off x="7867788" y="6645"/>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1" name="Google Shape;781;p53"/>
          <p:cNvSpPr/>
          <p:nvPr/>
        </p:nvSpPr>
        <p:spPr>
          <a:xfrm rot="10800000">
            <a:off x="7977986" y="769414"/>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2" name="Google Shape;782;p53"/>
          <p:cNvSpPr/>
          <p:nvPr/>
        </p:nvSpPr>
        <p:spPr>
          <a:xfrm>
            <a:off x="7862412" y="450647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3" name="Google Shape;783;p53"/>
          <p:cNvSpPr/>
          <p:nvPr/>
        </p:nvSpPr>
        <p:spPr>
          <a:xfrm rot="10800000" flipH="1">
            <a:off x="559000" y="4514164"/>
            <a:ext cx="10980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4" name="Google Shape;784;p53"/>
          <p:cNvSpPr/>
          <p:nvPr/>
        </p:nvSpPr>
        <p:spPr>
          <a:xfrm rot="5400000" flipH="1">
            <a:off x="-229950" y="4281214"/>
            <a:ext cx="1098000" cy="6459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5" name="Google Shape;785;p53"/>
          <p:cNvSpPr/>
          <p:nvPr/>
        </p:nvSpPr>
        <p:spPr>
          <a:xfrm rot="10800000" flipH="1">
            <a:off x="1805444" y="4607009"/>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6" name="Google Shape;786;p53"/>
          <p:cNvSpPr/>
          <p:nvPr/>
        </p:nvSpPr>
        <p:spPr>
          <a:xfrm rot="5400000" flipH="1">
            <a:off x="945150" y="-959861"/>
            <a:ext cx="591300" cy="25110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7" name="Google Shape;787;p53"/>
          <p:cNvSpPr/>
          <p:nvPr/>
        </p:nvSpPr>
        <p:spPr>
          <a:xfrm rot="10800000" flipH="1">
            <a:off x="71894" y="783834"/>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788"/>
        <p:cNvGrpSpPr/>
        <p:nvPr/>
      </p:nvGrpSpPr>
      <p:grpSpPr>
        <a:xfrm>
          <a:off x="0" y="0"/>
          <a:ext cx="0" cy="0"/>
          <a:chOff x="0" y="0"/>
          <a:chExt cx="0" cy="0"/>
        </a:xfrm>
      </p:grpSpPr>
      <p:sp>
        <p:nvSpPr>
          <p:cNvPr id="789" name="Google Shape;789;p54"/>
          <p:cNvSpPr txBox="1">
            <a:spLocks noGrp="1"/>
          </p:cNvSpPr>
          <p:nvPr>
            <p:ph type="subTitle" idx="1"/>
          </p:nvPr>
        </p:nvSpPr>
        <p:spPr>
          <a:xfrm>
            <a:off x="3691300" y="1513600"/>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790" name="Google Shape;790;p54"/>
          <p:cNvSpPr txBox="1">
            <a:spLocks noGrp="1"/>
          </p:cNvSpPr>
          <p:nvPr>
            <p:ph type="subTitle" idx="2"/>
          </p:nvPr>
        </p:nvSpPr>
        <p:spPr>
          <a:xfrm>
            <a:off x="3691302" y="3280675"/>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791" name="Google Shape;791;p54"/>
          <p:cNvSpPr txBox="1">
            <a:spLocks noGrp="1"/>
          </p:cNvSpPr>
          <p:nvPr>
            <p:ph type="subTitle" idx="3"/>
          </p:nvPr>
        </p:nvSpPr>
        <p:spPr>
          <a:xfrm>
            <a:off x="3691300" y="1896072"/>
            <a:ext cx="3342000" cy="502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92" name="Google Shape;792;p54"/>
          <p:cNvSpPr txBox="1">
            <a:spLocks noGrp="1"/>
          </p:cNvSpPr>
          <p:nvPr>
            <p:ph type="subTitle" idx="4"/>
          </p:nvPr>
        </p:nvSpPr>
        <p:spPr>
          <a:xfrm>
            <a:off x="3691300" y="3663125"/>
            <a:ext cx="3342000" cy="502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93" name="Google Shape;793;p54"/>
          <p:cNvSpPr txBox="1">
            <a:spLocks noGrp="1"/>
          </p:cNvSpPr>
          <p:nvPr>
            <p:ph type="title"/>
          </p:nvPr>
        </p:nvSpPr>
        <p:spPr>
          <a:xfrm>
            <a:off x="720000" y="39943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94" name="Google Shape;794;p54"/>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5" name="Google Shape;795;p54"/>
          <p:cNvSpPr/>
          <p:nvPr/>
        </p:nvSpPr>
        <p:spPr>
          <a:xfrm rot="10800000" flipH="1">
            <a:off x="7862662"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6" name="Google Shape;796;p54"/>
          <p:cNvSpPr/>
          <p:nvPr/>
        </p:nvSpPr>
        <p:spPr>
          <a:xfrm rot="10800000" flipH="1">
            <a:off x="7867788"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7" name="Google Shape;797;p54"/>
          <p:cNvSpPr/>
          <p:nvPr/>
        </p:nvSpPr>
        <p:spPr>
          <a:xfrm rot="10800000">
            <a:off x="7867788"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8" name="Google Shape;798;p54"/>
          <p:cNvSpPr/>
          <p:nvPr/>
        </p:nvSpPr>
        <p:spPr>
          <a:xfrm flipH="1">
            <a:off x="7977986"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9" name="Google Shape;799;p54"/>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0" name="Google Shape;800;p54"/>
          <p:cNvSpPr/>
          <p:nvPr/>
        </p:nvSpPr>
        <p:spPr>
          <a:xfrm rot="10800000" flipH="1">
            <a:off x="-2182" y="3851830"/>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1" name="Google Shape;801;p54"/>
          <p:cNvSpPr/>
          <p:nvPr/>
        </p:nvSpPr>
        <p:spPr>
          <a:xfrm rot="10800000" flipH="1">
            <a:off x="2944" y="2574974"/>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2" name="Google Shape;802;p54"/>
          <p:cNvSpPr/>
          <p:nvPr/>
        </p:nvSpPr>
        <p:spPr>
          <a:xfrm rot="10800000">
            <a:off x="2944" y="386489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3" name="Google Shape;803;p54"/>
          <p:cNvSpPr/>
          <p:nvPr/>
        </p:nvSpPr>
        <p:spPr>
          <a:xfrm flipH="1">
            <a:off x="759842" y="325020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4" name="Google Shape;804;p54"/>
          <p:cNvSpPr/>
          <p:nvPr/>
        </p:nvSpPr>
        <p:spPr>
          <a:xfrm>
            <a:off x="-9850" y="-4200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5" name="Google Shape;805;p54"/>
          <p:cNvSpPr/>
          <p:nvPr/>
        </p:nvSpPr>
        <p:spPr>
          <a:xfrm rot="10800000">
            <a:off x="-654387" y="-687736"/>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06"/>
        <p:cNvGrpSpPr/>
        <p:nvPr/>
      </p:nvGrpSpPr>
      <p:grpSpPr>
        <a:xfrm>
          <a:off x="0" y="0"/>
          <a:ext cx="0" cy="0"/>
          <a:chOff x="0" y="0"/>
          <a:chExt cx="0" cy="0"/>
        </a:xfrm>
      </p:grpSpPr>
      <p:sp>
        <p:nvSpPr>
          <p:cNvPr id="807" name="Google Shape;807;p55"/>
          <p:cNvSpPr txBox="1">
            <a:spLocks noGrp="1"/>
          </p:cNvSpPr>
          <p:nvPr>
            <p:ph type="title"/>
          </p:nvPr>
        </p:nvSpPr>
        <p:spPr>
          <a:xfrm>
            <a:off x="720000" y="29282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08" name="Google Shape;808;p55"/>
          <p:cNvSpPr txBox="1">
            <a:spLocks noGrp="1"/>
          </p:cNvSpPr>
          <p:nvPr>
            <p:ph type="subTitle" idx="1"/>
          </p:nvPr>
        </p:nvSpPr>
        <p:spPr>
          <a:xfrm>
            <a:off x="720000" y="3514738"/>
            <a:ext cx="23364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09" name="Google Shape;809;p55"/>
          <p:cNvSpPr txBox="1">
            <a:spLocks noGrp="1"/>
          </p:cNvSpPr>
          <p:nvPr>
            <p:ph type="title" idx="2"/>
          </p:nvPr>
        </p:nvSpPr>
        <p:spPr>
          <a:xfrm>
            <a:off x="3403800" y="29282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10" name="Google Shape;810;p55"/>
          <p:cNvSpPr txBox="1">
            <a:spLocks noGrp="1"/>
          </p:cNvSpPr>
          <p:nvPr>
            <p:ph type="subTitle" idx="3"/>
          </p:nvPr>
        </p:nvSpPr>
        <p:spPr>
          <a:xfrm>
            <a:off x="3403800" y="3514738"/>
            <a:ext cx="23364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11" name="Google Shape;811;p55"/>
          <p:cNvSpPr txBox="1">
            <a:spLocks noGrp="1"/>
          </p:cNvSpPr>
          <p:nvPr>
            <p:ph type="title" idx="4"/>
          </p:nvPr>
        </p:nvSpPr>
        <p:spPr>
          <a:xfrm>
            <a:off x="6087600" y="29282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12" name="Google Shape;812;p55"/>
          <p:cNvSpPr txBox="1">
            <a:spLocks noGrp="1"/>
          </p:cNvSpPr>
          <p:nvPr>
            <p:ph type="subTitle" idx="5"/>
          </p:nvPr>
        </p:nvSpPr>
        <p:spPr>
          <a:xfrm>
            <a:off x="6087600" y="3514738"/>
            <a:ext cx="23364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13" name="Google Shape;813;p55"/>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814" name="Google Shape;814;p55"/>
          <p:cNvSpPr/>
          <p:nvPr/>
        </p:nvSpPr>
        <p:spPr>
          <a:xfrm rot="10800000">
            <a:off x="585687" y="8375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15" name="Google Shape;815;p55"/>
          <p:cNvSpPr/>
          <p:nvPr/>
        </p:nvSpPr>
        <p:spPr>
          <a:xfrm rot="10800000">
            <a:off x="85125"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16" name="Google Shape;816;p55"/>
          <p:cNvSpPr/>
          <p:nvPr/>
        </p:nvSpPr>
        <p:spPr>
          <a:xfrm rot="10800000">
            <a:off x="354629" y="1274375"/>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17" name="Google Shape;817;p55"/>
          <p:cNvSpPr/>
          <p:nvPr/>
        </p:nvSpPr>
        <p:spPr>
          <a:xfrm rot="-5400000">
            <a:off x="789567" y="4228125"/>
            <a:ext cx="478500" cy="1352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18" name="Google Shape;818;p55"/>
          <p:cNvSpPr/>
          <p:nvPr/>
        </p:nvSpPr>
        <p:spPr>
          <a:xfrm>
            <a:off x="-1136" y="3425400"/>
            <a:ext cx="543900" cy="1718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19" name="Google Shape;819;p55"/>
          <p:cNvSpPr/>
          <p:nvPr/>
        </p:nvSpPr>
        <p:spPr>
          <a:xfrm rot="5400000" flipH="1">
            <a:off x="7860392" y="113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20" name="Google Shape;820;p55"/>
          <p:cNvSpPr/>
          <p:nvPr/>
        </p:nvSpPr>
        <p:spPr>
          <a:xfrm rot="5400000">
            <a:off x="7873462" y="680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21" name="Google Shape;821;p55"/>
          <p:cNvSpPr/>
          <p:nvPr/>
        </p:nvSpPr>
        <p:spPr>
          <a:xfrm rot="5400000" flipH="1">
            <a:off x="8289752" y="4636106"/>
            <a:ext cx="478500" cy="536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22" name="Google Shape;822;p55"/>
          <p:cNvSpPr/>
          <p:nvPr/>
        </p:nvSpPr>
        <p:spPr>
          <a:xfrm flipH="1">
            <a:off x="8607025" y="4276720"/>
            <a:ext cx="543900" cy="866700"/>
          </a:xfrm>
          <a:prstGeom prst="rect">
            <a:avLst/>
          </a:prstGeom>
          <a:solidFill>
            <a:schemeClr val="l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23" name="Google Shape;823;p55"/>
          <p:cNvSpPr/>
          <p:nvPr/>
        </p:nvSpPr>
        <p:spPr>
          <a:xfrm flipH="1">
            <a:off x="7669962" y="4685750"/>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824"/>
        <p:cNvGrpSpPr/>
        <p:nvPr/>
      </p:nvGrpSpPr>
      <p:grpSpPr>
        <a:xfrm>
          <a:off x="0" y="0"/>
          <a:ext cx="0" cy="0"/>
          <a:chOff x="0" y="0"/>
          <a:chExt cx="0" cy="0"/>
        </a:xfrm>
      </p:grpSpPr>
      <p:sp>
        <p:nvSpPr>
          <p:cNvPr id="825" name="Google Shape;825;p56"/>
          <p:cNvSpPr txBox="1">
            <a:spLocks noGrp="1"/>
          </p:cNvSpPr>
          <p:nvPr>
            <p:ph type="title"/>
          </p:nvPr>
        </p:nvSpPr>
        <p:spPr>
          <a:xfrm>
            <a:off x="720000" y="24233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26" name="Google Shape;826;p56"/>
          <p:cNvSpPr txBox="1">
            <a:spLocks noGrp="1"/>
          </p:cNvSpPr>
          <p:nvPr>
            <p:ph type="subTitle" idx="1"/>
          </p:nvPr>
        </p:nvSpPr>
        <p:spPr>
          <a:xfrm>
            <a:off x="1325325" y="2958964"/>
            <a:ext cx="1883100" cy="94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27" name="Google Shape;827;p56"/>
          <p:cNvSpPr txBox="1">
            <a:spLocks noGrp="1"/>
          </p:cNvSpPr>
          <p:nvPr>
            <p:ph type="title" idx="2"/>
          </p:nvPr>
        </p:nvSpPr>
        <p:spPr>
          <a:xfrm>
            <a:off x="3403800" y="24233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28" name="Google Shape;828;p56"/>
          <p:cNvSpPr txBox="1">
            <a:spLocks noGrp="1"/>
          </p:cNvSpPr>
          <p:nvPr>
            <p:ph type="subTitle" idx="3"/>
          </p:nvPr>
        </p:nvSpPr>
        <p:spPr>
          <a:xfrm>
            <a:off x="3630450" y="2958964"/>
            <a:ext cx="1883100" cy="94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29" name="Google Shape;829;p56"/>
          <p:cNvSpPr txBox="1">
            <a:spLocks noGrp="1"/>
          </p:cNvSpPr>
          <p:nvPr>
            <p:ph type="title" idx="4"/>
          </p:nvPr>
        </p:nvSpPr>
        <p:spPr>
          <a:xfrm>
            <a:off x="6087600" y="24233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30" name="Google Shape;830;p56"/>
          <p:cNvSpPr txBox="1">
            <a:spLocks noGrp="1"/>
          </p:cNvSpPr>
          <p:nvPr>
            <p:ph type="subTitle" idx="5"/>
          </p:nvPr>
        </p:nvSpPr>
        <p:spPr>
          <a:xfrm>
            <a:off x="5935575" y="2958964"/>
            <a:ext cx="1883100" cy="94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31" name="Google Shape;831;p56"/>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832" name="Google Shape;832;p56"/>
          <p:cNvSpPr/>
          <p:nvPr/>
        </p:nvSpPr>
        <p:spPr>
          <a:xfrm rot="5400000">
            <a:off x="17725"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33" name="Google Shape;833;p56"/>
          <p:cNvSpPr/>
          <p:nvPr/>
        </p:nvSpPr>
        <p:spPr>
          <a:xfrm rot="10800000">
            <a:off x="335000"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34" name="Google Shape;834;p56"/>
          <p:cNvSpPr/>
          <p:nvPr/>
        </p:nvSpPr>
        <p:spPr>
          <a:xfrm rot="10800000">
            <a:off x="388536"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35" name="Google Shape;835;p56"/>
          <p:cNvSpPr/>
          <p:nvPr/>
        </p:nvSpPr>
        <p:spPr>
          <a:xfrm rot="10800000">
            <a:off x="-16725"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36" name="Google Shape;836;p56"/>
          <p:cNvSpPr/>
          <p:nvPr/>
        </p:nvSpPr>
        <p:spPr>
          <a:xfrm rot="10800000" flipH="1">
            <a:off x="-11051"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37" name="Google Shape;837;p56"/>
          <p:cNvSpPr/>
          <p:nvPr/>
        </p:nvSpPr>
        <p:spPr>
          <a:xfrm rot="10800000">
            <a:off x="7394087"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38" name="Google Shape;838;p56"/>
          <p:cNvSpPr/>
          <p:nvPr/>
        </p:nvSpPr>
        <p:spPr>
          <a:xfrm>
            <a:off x="7845195"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39" name="Google Shape;839;p56"/>
          <p:cNvSpPr/>
          <p:nvPr/>
        </p:nvSpPr>
        <p:spPr>
          <a:xfrm rot="10800000">
            <a:off x="8484612" y="2743175"/>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40" name="Google Shape;840;p56"/>
          <p:cNvSpPr/>
          <p:nvPr/>
        </p:nvSpPr>
        <p:spPr>
          <a:xfrm rot="-5400000">
            <a:off x="8259237"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41" name="Google Shape;841;p56"/>
          <p:cNvSpPr/>
          <p:nvPr/>
        </p:nvSpPr>
        <p:spPr>
          <a:xfrm rot="10800000">
            <a:off x="8602093" y="15007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42" name="Google Shape;842;p56"/>
          <p:cNvSpPr/>
          <p:nvPr/>
        </p:nvSpPr>
        <p:spPr>
          <a:xfrm>
            <a:off x="785461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843"/>
        <p:cNvGrpSpPr/>
        <p:nvPr/>
      </p:nvGrpSpPr>
      <p:grpSpPr>
        <a:xfrm>
          <a:off x="0" y="0"/>
          <a:ext cx="0" cy="0"/>
          <a:chOff x="0" y="0"/>
          <a:chExt cx="0" cy="0"/>
        </a:xfrm>
      </p:grpSpPr>
      <p:sp>
        <p:nvSpPr>
          <p:cNvPr id="844" name="Google Shape;844;p57"/>
          <p:cNvSpPr txBox="1">
            <a:spLocks noGrp="1"/>
          </p:cNvSpPr>
          <p:nvPr>
            <p:ph type="title"/>
          </p:nvPr>
        </p:nvSpPr>
        <p:spPr>
          <a:xfrm>
            <a:off x="1678571" y="1781463"/>
            <a:ext cx="2015400" cy="527700"/>
          </a:xfrm>
          <a:prstGeom prst="rect">
            <a:avLst/>
          </a:prstGeom>
        </p:spPr>
        <p:txBody>
          <a:bodyPr spcFirstLastPara="1" wrap="square" lIns="91425" tIns="91425" rIns="91425" bIns="91425" anchor="ctr" anchorCtr="0">
            <a:noAutofit/>
          </a:bodyPr>
          <a:lstStyle>
            <a:lvl1pPr lvl="0" algn="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45" name="Google Shape;845;p57"/>
          <p:cNvSpPr txBox="1">
            <a:spLocks noGrp="1"/>
          </p:cNvSpPr>
          <p:nvPr>
            <p:ph type="subTitle" idx="1"/>
          </p:nvPr>
        </p:nvSpPr>
        <p:spPr>
          <a:xfrm>
            <a:off x="1678571" y="2218483"/>
            <a:ext cx="2015400" cy="4674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46" name="Google Shape;846;p57"/>
          <p:cNvSpPr txBox="1">
            <a:spLocks noGrp="1"/>
          </p:cNvSpPr>
          <p:nvPr>
            <p:ph type="title" idx="2"/>
          </p:nvPr>
        </p:nvSpPr>
        <p:spPr>
          <a:xfrm>
            <a:off x="1678581" y="2955214"/>
            <a:ext cx="2015400" cy="527700"/>
          </a:xfrm>
          <a:prstGeom prst="rect">
            <a:avLst/>
          </a:prstGeom>
        </p:spPr>
        <p:txBody>
          <a:bodyPr spcFirstLastPara="1" wrap="square" lIns="91425" tIns="91425" rIns="91425" bIns="91425" anchor="ctr" anchorCtr="0">
            <a:noAutofit/>
          </a:bodyPr>
          <a:lstStyle>
            <a:lvl1pPr lvl="0" algn="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47" name="Google Shape;847;p57"/>
          <p:cNvSpPr txBox="1">
            <a:spLocks noGrp="1"/>
          </p:cNvSpPr>
          <p:nvPr>
            <p:ph type="subTitle" idx="3"/>
          </p:nvPr>
        </p:nvSpPr>
        <p:spPr>
          <a:xfrm>
            <a:off x="1678571" y="3396565"/>
            <a:ext cx="2015400" cy="4674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48" name="Google Shape;848;p57"/>
          <p:cNvSpPr txBox="1">
            <a:spLocks noGrp="1"/>
          </p:cNvSpPr>
          <p:nvPr>
            <p:ph type="title" idx="4"/>
          </p:nvPr>
        </p:nvSpPr>
        <p:spPr>
          <a:xfrm>
            <a:off x="5450021" y="1781463"/>
            <a:ext cx="2015400" cy="5277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49" name="Google Shape;849;p57"/>
          <p:cNvSpPr txBox="1">
            <a:spLocks noGrp="1"/>
          </p:cNvSpPr>
          <p:nvPr>
            <p:ph type="subTitle" idx="5"/>
          </p:nvPr>
        </p:nvSpPr>
        <p:spPr>
          <a:xfrm>
            <a:off x="5450021" y="2218486"/>
            <a:ext cx="2015400" cy="467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50" name="Google Shape;850;p57"/>
          <p:cNvSpPr txBox="1">
            <a:spLocks noGrp="1"/>
          </p:cNvSpPr>
          <p:nvPr>
            <p:ph type="title" idx="6"/>
          </p:nvPr>
        </p:nvSpPr>
        <p:spPr>
          <a:xfrm>
            <a:off x="5450031" y="2955222"/>
            <a:ext cx="2015400" cy="5277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51" name="Google Shape;851;p57"/>
          <p:cNvSpPr txBox="1">
            <a:spLocks noGrp="1"/>
          </p:cNvSpPr>
          <p:nvPr>
            <p:ph type="subTitle" idx="7"/>
          </p:nvPr>
        </p:nvSpPr>
        <p:spPr>
          <a:xfrm>
            <a:off x="5450021" y="3396687"/>
            <a:ext cx="2015400" cy="467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52" name="Google Shape;852;p57"/>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853" name="Google Shape;853;p57"/>
          <p:cNvSpPr/>
          <p:nvPr/>
        </p:nvSpPr>
        <p:spPr>
          <a:xfrm rot="10800000">
            <a:off x="8500450" y="3467083"/>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54" name="Google Shape;854;p57"/>
          <p:cNvSpPr/>
          <p:nvPr/>
        </p:nvSpPr>
        <p:spPr>
          <a:xfrm>
            <a:off x="7862662" y="2258"/>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55" name="Google Shape;855;p57"/>
          <p:cNvSpPr/>
          <p:nvPr/>
        </p:nvSpPr>
        <p:spPr>
          <a:xfrm>
            <a:off x="7867788" y="1289914"/>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56" name="Google Shape;856;p57"/>
          <p:cNvSpPr/>
          <p:nvPr/>
        </p:nvSpPr>
        <p:spPr>
          <a:xfrm flipH="1">
            <a:off x="7867788" y="-11"/>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57" name="Google Shape;857;p57"/>
          <p:cNvSpPr/>
          <p:nvPr/>
        </p:nvSpPr>
        <p:spPr>
          <a:xfrm rot="10800000">
            <a:off x="7977986" y="762758"/>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58" name="Google Shape;858;p57"/>
          <p:cNvSpPr/>
          <p:nvPr/>
        </p:nvSpPr>
        <p:spPr>
          <a:xfrm>
            <a:off x="8500587" y="449981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59" name="Google Shape;859;p57"/>
          <p:cNvSpPr/>
          <p:nvPr/>
        </p:nvSpPr>
        <p:spPr>
          <a:xfrm flipH="1">
            <a:off x="-2182" y="257722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60" name="Google Shape;860;p57"/>
          <p:cNvSpPr/>
          <p:nvPr/>
        </p:nvSpPr>
        <p:spPr>
          <a:xfrm flipH="1">
            <a:off x="3492" y="3864884"/>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61" name="Google Shape;861;p57"/>
          <p:cNvSpPr/>
          <p:nvPr/>
        </p:nvSpPr>
        <p:spPr>
          <a:xfrm>
            <a:off x="3492" y="257495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62" name="Google Shape;862;p57"/>
          <p:cNvSpPr/>
          <p:nvPr/>
        </p:nvSpPr>
        <p:spPr>
          <a:xfrm rot="10800000" flipH="1">
            <a:off x="71894" y="4014953"/>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63" name="Google Shape;863;p57"/>
          <p:cNvSpPr/>
          <p:nvPr/>
        </p:nvSpPr>
        <p:spPr>
          <a:xfrm rot="10800000" flipH="1">
            <a:off x="-9850" y="6933"/>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64" name="Google Shape;864;p57"/>
          <p:cNvSpPr/>
          <p:nvPr/>
        </p:nvSpPr>
        <p:spPr>
          <a:xfrm flipH="1">
            <a:off x="-654387" y="2269"/>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865"/>
        <p:cNvGrpSpPr/>
        <p:nvPr/>
      </p:nvGrpSpPr>
      <p:grpSpPr>
        <a:xfrm>
          <a:off x="0" y="0"/>
          <a:ext cx="0" cy="0"/>
          <a:chOff x="0" y="0"/>
          <a:chExt cx="0" cy="0"/>
        </a:xfrm>
      </p:grpSpPr>
      <p:sp>
        <p:nvSpPr>
          <p:cNvPr id="866" name="Google Shape;866;p58"/>
          <p:cNvSpPr/>
          <p:nvPr/>
        </p:nvSpPr>
        <p:spPr>
          <a:xfrm rot="10800000">
            <a:off x="7862393" y="385181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67" name="Google Shape;867;p58"/>
          <p:cNvSpPr/>
          <p:nvPr/>
        </p:nvSpPr>
        <p:spPr>
          <a:xfrm rot="10800000">
            <a:off x="7868067" y="2574959"/>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68" name="Google Shape;868;p58"/>
          <p:cNvSpPr/>
          <p:nvPr/>
        </p:nvSpPr>
        <p:spPr>
          <a:xfrm rot="10800000" flipH="1">
            <a:off x="7868067" y="386488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69" name="Google Shape;869;p58"/>
          <p:cNvSpPr/>
          <p:nvPr/>
        </p:nvSpPr>
        <p:spPr>
          <a:xfrm>
            <a:off x="7936469" y="3250189"/>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70" name="Google Shape;870;p58"/>
          <p:cNvSpPr txBox="1">
            <a:spLocks noGrp="1"/>
          </p:cNvSpPr>
          <p:nvPr>
            <p:ph type="title"/>
          </p:nvPr>
        </p:nvSpPr>
        <p:spPr>
          <a:xfrm>
            <a:off x="2156796" y="1966332"/>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71" name="Google Shape;871;p58"/>
          <p:cNvSpPr txBox="1">
            <a:spLocks noGrp="1"/>
          </p:cNvSpPr>
          <p:nvPr>
            <p:ph type="subTitle" idx="1"/>
          </p:nvPr>
        </p:nvSpPr>
        <p:spPr>
          <a:xfrm>
            <a:off x="2156796" y="2419425"/>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72" name="Google Shape;872;p58"/>
          <p:cNvSpPr txBox="1">
            <a:spLocks noGrp="1"/>
          </p:cNvSpPr>
          <p:nvPr>
            <p:ph type="title" idx="2"/>
          </p:nvPr>
        </p:nvSpPr>
        <p:spPr>
          <a:xfrm>
            <a:off x="2156806" y="3597011"/>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73" name="Google Shape;873;p58"/>
          <p:cNvSpPr txBox="1">
            <a:spLocks noGrp="1"/>
          </p:cNvSpPr>
          <p:nvPr>
            <p:ph type="subTitle" idx="3"/>
          </p:nvPr>
        </p:nvSpPr>
        <p:spPr>
          <a:xfrm>
            <a:off x="2156796" y="4054437"/>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74" name="Google Shape;874;p58"/>
          <p:cNvSpPr txBox="1">
            <a:spLocks noGrp="1"/>
          </p:cNvSpPr>
          <p:nvPr>
            <p:ph type="title" idx="4"/>
          </p:nvPr>
        </p:nvSpPr>
        <p:spPr>
          <a:xfrm>
            <a:off x="4971796" y="1966332"/>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75" name="Google Shape;875;p58"/>
          <p:cNvSpPr txBox="1">
            <a:spLocks noGrp="1"/>
          </p:cNvSpPr>
          <p:nvPr>
            <p:ph type="subTitle" idx="5"/>
          </p:nvPr>
        </p:nvSpPr>
        <p:spPr>
          <a:xfrm>
            <a:off x="4971796" y="2419429"/>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76" name="Google Shape;876;p58"/>
          <p:cNvSpPr txBox="1">
            <a:spLocks noGrp="1"/>
          </p:cNvSpPr>
          <p:nvPr>
            <p:ph type="title" idx="6"/>
          </p:nvPr>
        </p:nvSpPr>
        <p:spPr>
          <a:xfrm>
            <a:off x="4971806" y="3597020"/>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77" name="Google Shape;877;p58"/>
          <p:cNvSpPr txBox="1">
            <a:spLocks noGrp="1"/>
          </p:cNvSpPr>
          <p:nvPr>
            <p:ph type="subTitle" idx="7"/>
          </p:nvPr>
        </p:nvSpPr>
        <p:spPr>
          <a:xfrm>
            <a:off x="4971796" y="4054559"/>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78" name="Google Shape;878;p58"/>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879" name="Google Shape;879;p58"/>
          <p:cNvSpPr/>
          <p:nvPr/>
        </p:nvSpPr>
        <p:spPr>
          <a:xfrm rot="10800000">
            <a:off x="-9850" y="3467083"/>
            <a:ext cx="645000" cy="16764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0" name="Google Shape;880;p58"/>
          <p:cNvSpPr/>
          <p:nvPr/>
        </p:nvSpPr>
        <p:spPr>
          <a:xfrm>
            <a:off x="7862662" y="2258"/>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1" name="Google Shape;881;p58"/>
          <p:cNvSpPr/>
          <p:nvPr/>
        </p:nvSpPr>
        <p:spPr>
          <a:xfrm flipH="1">
            <a:off x="7867788" y="-11"/>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2" name="Google Shape;882;p58"/>
          <p:cNvSpPr/>
          <p:nvPr/>
        </p:nvSpPr>
        <p:spPr>
          <a:xfrm rot="10800000">
            <a:off x="7977986" y="762758"/>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3" name="Google Shape;883;p58"/>
          <p:cNvSpPr/>
          <p:nvPr/>
        </p:nvSpPr>
        <p:spPr>
          <a:xfrm>
            <a:off x="-9713" y="4499819"/>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4" name="Google Shape;884;p58"/>
          <p:cNvSpPr/>
          <p:nvPr/>
        </p:nvSpPr>
        <p:spPr>
          <a:xfrm rot="10800000" flipH="1">
            <a:off x="-9850" y="6933"/>
            <a:ext cx="19149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5" name="Google Shape;885;p58"/>
          <p:cNvSpPr/>
          <p:nvPr/>
        </p:nvSpPr>
        <p:spPr>
          <a:xfrm flipH="1">
            <a:off x="-654387" y="226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6" name="Google Shape;886;p58"/>
          <p:cNvSpPr/>
          <p:nvPr/>
        </p:nvSpPr>
        <p:spPr>
          <a:xfrm>
            <a:off x="-4333" y="218848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7" name="Google Shape;887;p58"/>
          <p:cNvSpPr/>
          <p:nvPr/>
        </p:nvSpPr>
        <p:spPr>
          <a:xfrm rot="10800000">
            <a:off x="181840" y="1647553"/>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888"/>
        <p:cNvGrpSpPr/>
        <p:nvPr/>
      </p:nvGrpSpPr>
      <p:grpSpPr>
        <a:xfrm>
          <a:off x="0" y="0"/>
          <a:ext cx="0" cy="0"/>
          <a:chOff x="0" y="0"/>
          <a:chExt cx="0" cy="0"/>
        </a:xfrm>
      </p:grpSpPr>
      <p:sp>
        <p:nvSpPr>
          <p:cNvPr id="889" name="Google Shape;889;p59"/>
          <p:cNvSpPr txBox="1">
            <a:spLocks noGrp="1"/>
          </p:cNvSpPr>
          <p:nvPr>
            <p:ph type="title"/>
          </p:nvPr>
        </p:nvSpPr>
        <p:spPr>
          <a:xfrm>
            <a:off x="1382438" y="16828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90" name="Google Shape;890;p59"/>
          <p:cNvSpPr txBox="1">
            <a:spLocks noGrp="1"/>
          </p:cNvSpPr>
          <p:nvPr>
            <p:ph type="subTitle" idx="1"/>
          </p:nvPr>
        </p:nvSpPr>
        <p:spPr>
          <a:xfrm>
            <a:off x="1382438" y="21169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91" name="Google Shape;891;p59"/>
          <p:cNvSpPr txBox="1">
            <a:spLocks noGrp="1"/>
          </p:cNvSpPr>
          <p:nvPr>
            <p:ph type="title" idx="2"/>
          </p:nvPr>
        </p:nvSpPr>
        <p:spPr>
          <a:xfrm>
            <a:off x="3617548" y="16828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92" name="Google Shape;892;p59"/>
          <p:cNvSpPr txBox="1">
            <a:spLocks noGrp="1"/>
          </p:cNvSpPr>
          <p:nvPr>
            <p:ph type="subTitle" idx="3"/>
          </p:nvPr>
        </p:nvSpPr>
        <p:spPr>
          <a:xfrm>
            <a:off x="3617548" y="21169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93" name="Google Shape;893;p59"/>
          <p:cNvSpPr txBox="1">
            <a:spLocks noGrp="1"/>
          </p:cNvSpPr>
          <p:nvPr>
            <p:ph type="title" idx="4"/>
          </p:nvPr>
        </p:nvSpPr>
        <p:spPr>
          <a:xfrm>
            <a:off x="1382438" y="31162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94" name="Google Shape;894;p59"/>
          <p:cNvSpPr txBox="1">
            <a:spLocks noGrp="1"/>
          </p:cNvSpPr>
          <p:nvPr>
            <p:ph type="subTitle" idx="5"/>
          </p:nvPr>
        </p:nvSpPr>
        <p:spPr>
          <a:xfrm>
            <a:off x="1382438" y="35503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95" name="Google Shape;895;p59"/>
          <p:cNvSpPr txBox="1">
            <a:spLocks noGrp="1"/>
          </p:cNvSpPr>
          <p:nvPr>
            <p:ph type="title" idx="6"/>
          </p:nvPr>
        </p:nvSpPr>
        <p:spPr>
          <a:xfrm>
            <a:off x="3617548" y="31162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96" name="Google Shape;896;p59"/>
          <p:cNvSpPr txBox="1">
            <a:spLocks noGrp="1"/>
          </p:cNvSpPr>
          <p:nvPr>
            <p:ph type="subTitle" idx="7"/>
          </p:nvPr>
        </p:nvSpPr>
        <p:spPr>
          <a:xfrm>
            <a:off x="3617548" y="35503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97" name="Google Shape;897;p59"/>
          <p:cNvSpPr txBox="1">
            <a:spLocks noGrp="1"/>
          </p:cNvSpPr>
          <p:nvPr>
            <p:ph type="title" idx="8"/>
          </p:nvPr>
        </p:nvSpPr>
        <p:spPr>
          <a:xfrm>
            <a:off x="5852665" y="16828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898" name="Google Shape;898;p59"/>
          <p:cNvSpPr txBox="1">
            <a:spLocks noGrp="1"/>
          </p:cNvSpPr>
          <p:nvPr>
            <p:ph type="subTitle" idx="9"/>
          </p:nvPr>
        </p:nvSpPr>
        <p:spPr>
          <a:xfrm>
            <a:off x="5852665" y="21169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99" name="Google Shape;899;p59"/>
          <p:cNvSpPr txBox="1">
            <a:spLocks noGrp="1"/>
          </p:cNvSpPr>
          <p:nvPr>
            <p:ph type="title" idx="13"/>
          </p:nvPr>
        </p:nvSpPr>
        <p:spPr>
          <a:xfrm>
            <a:off x="5852665" y="31162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900" name="Google Shape;900;p59"/>
          <p:cNvSpPr txBox="1">
            <a:spLocks noGrp="1"/>
          </p:cNvSpPr>
          <p:nvPr>
            <p:ph type="subTitle" idx="14"/>
          </p:nvPr>
        </p:nvSpPr>
        <p:spPr>
          <a:xfrm>
            <a:off x="5852665" y="35503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01" name="Google Shape;901;p59"/>
          <p:cNvSpPr txBox="1">
            <a:spLocks noGrp="1"/>
          </p:cNvSpPr>
          <p:nvPr>
            <p:ph type="title" idx="15"/>
          </p:nvPr>
        </p:nvSpPr>
        <p:spPr>
          <a:xfrm>
            <a:off x="720000" y="400848"/>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902" name="Google Shape;902;p59"/>
          <p:cNvSpPr/>
          <p:nvPr/>
        </p:nvSpPr>
        <p:spPr>
          <a:xfrm rot="10800000">
            <a:off x="585687" y="8375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3" name="Google Shape;903;p59"/>
          <p:cNvSpPr/>
          <p:nvPr/>
        </p:nvSpPr>
        <p:spPr>
          <a:xfrm rot="10800000">
            <a:off x="85125" y="96828"/>
            <a:ext cx="688200" cy="6882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4" name="Google Shape;904;p59"/>
          <p:cNvSpPr/>
          <p:nvPr/>
        </p:nvSpPr>
        <p:spPr>
          <a:xfrm rot="10800000">
            <a:off x="354629" y="1274375"/>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5" name="Google Shape;905;p59"/>
          <p:cNvSpPr/>
          <p:nvPr/>
        </p:nvSpPr>
        <p:spPr>
          <a:xfrm rot="5400000" flipH="1">
            <a:off x="27664" y="4636116"/>
            <a:ext cx="478500" cy="536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6" name="Google Shape;906;p59"/>
          <p:cNvSpPr/>
          <p:nvPr/>
        </p:nvSpPr>
        <p:spPr>
          <a:xfrm flipH="1">
            <a:off x="344939" y="342540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7" name="Google Shape;907;p59"/>
          <p:cNvSpPr/>
          <p:nvPr/>
        </p:nvSpPr>
        <p:spPr>
          <a:xfrm rot="5400000" flipH="1">
            <a:off x="7860392" y="113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8" name="Google Shape;908;p59"/>
          <p:cNvSpPr/>
          <p:nvPr/>
        </p:nvSpPr>
        <p:spPr>
          <a:xfrm rot="5400000">
            <a:off x="7873462" y="680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9" name="Google Shape;909;p59"/>
          <p:cNvSpPr/>
          <p:nvPr/>
        </p:nvSpPr>
        <p:spPr>
          <a:xfrm rot="5400000" flipH="1">
            <a:off x="8289752" y="463610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10" name="Google Shape;910;p59"/>
          <p:cNvSpPr/>
          <p:nvPr/>
        </p:nvSpPr>
        <p:spPr>
          <a:xfrm flipH="1">
            <a:off x="8607027" y="342539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11" name="Google Shape;911;p59"/>
          <p:cNvSpPr/>
          <p:nvPr/>
        </p:nvSpPr>
        <p:spPr>
          <a:xfrm flipH="1">
            <a:off x="8660562" y="286862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912"/>
        <p:cNvGrpSpPr/>
        <p:nvPr/>
      </p:nvGrpSpPr>
      <p:grpSpPr>
        <a:xfrm>
          <a:off x="0" y="0"/>
          <a:ext cx="0" cy="0"/>
          <a:chOff x="0" y="0"/>
          <a:chExt cx="0" cy="0"/>
        </a:xfrm>
      </p:grpSpPr>
      <p:sp>
        <p:nvSpPr>
          <p:cNvPr id="913" name="Google Shape;913;p60"/>
          <p:cNvSpPr txBox="1">
            <a:spLocks noGrp="1"/>
          </p:cNvSpPr>
          <p:nvPr>
            <p:ph type="title" hasCustomPrompt="1"/>
          </p:nvPr>
        </p:nvSpPr>
        <p:spPr>
          <a:xfrm>
            <a:off x="715100" y="610925"/>
            <a:ext cx="4250700" cy="828300"/>
          </a:xfrm>
          <a:prstGeom prst="rect">
            <a:avLst/>
          </a:prstGeom>
        </p:spPr>
        <p:txBody>
          <a:bodyPr spcFirstLastPara="1" wrap="square" lIns="91425" tIns="91425" rIns="91425" bIns="91425" anchor="ctr" anchorCtr="0">
            <a:noAutofit/>
          </a:bodyPr>
          <a:lstStyle>
            <a:lvl1pPr lvl="0">
              <a:spcBef>
                <a:spcPts val="0"/>
              </a:spcBef>
              <a:spcAft>
                <a:spcPts val="0"/>
              </a:spcAft>
              <a:buSzPts val="6200"/>
              <a:buNone/>
              <a:defRPr sz="5000">
                <a:solidFill>
                  <a:schemeClr val="dk2"/>
                </a:solidFill>
                <a:highlight>
                  <a:schemeClr val="accent3"/>
                </a:high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14" name="Google Shape;914;p60"/>
          <p:cNvSpPr txBox="1">
            <a:spLocks noGrp="1"/>
          </p:cNvSpPr>
          <p:nvPr>
            <p:ph type="subTitle" idx="1"/>
          </p:nvPr>
        </p:nvSpPr>
        <p:spPr>
          <a:xfrm>
            <a:off x="715100" y="1405775"/>
            <a:ext cx="4250700" cy="44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15" name="Google Shape;915;p60"/>
          <p:cNvSpPr txBox="1">
            <a:spLocks noGrp="1"/>
          </p:cNvSpPr>
          <p:nvPr>
            <p:ph type="title" idx="2" hasCustomPrompt="1"/>
          </p:nvPr>
        </p:nvSpPr>
        <p:spPr>
          <a:xfrm>
            <a:off x="2446650" y="1989681"/>
            <a:ext cx="4250700" cy="828300"/>
          </a:xfrm>
          <a:prstGeom prst="rect">
            <a:avLst/>
          </a:prstGeom>
        </p:spPr>
        <p:txBody>
          <a:bodyPr spcFirstLastPara="1" wrap="square" lIns="91425" tIns="91425" rIns="91425" bIns="91425" anchor="ctr" anchorCtr="0">
            <a:noAutofit/>
          </a:bodyPr>
          <a:lstStyle>
            <a:lvl1pPr lvl="0">
              <a:spcBef>
                <a:spcPts val="0"/>
              </a:spcBef>
              <a:spcAft>
                <a:spcPts val="0"/>
              </a:spcAft>
              <a:buSzPts val="6200"/>
              <a:buNone/>
              <a:defRPr sz="5000">
                <a:solidFill>
                  <a:schemeClr val="dk2"/>
                </a:solidFill>
                <a:highlight>
                  <a:schemeClr val="accent1"/>
                </a:high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16" name="Google Shape;916;p60"/>
          <p:cNvSpPr txBox="1">
            <a:spLocks noGrp="1"/>
          </p:cNvSpPr>
          <p:nvPr>
            <p:ph type="subTitle" idx="3"/>
          </p:nvPr>
        </p:nvSpPr>
        <p:spPr>
          <a:xfrm>
            <a:off x="2446650" y="2784531"/>
            <a:ext cx="4250700" cy="44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17" name="Google Shape;917;p60"/>
          <p:cNvSpPr txBox="1">
            <a:spLocks noGrp="1"/>
          </p:cNvSpPr>
          <p:nvPr>
            <p:ph type="title" idx="4" hasCustomPrompt="1"/>
          </p:nvPr>
        </p:nvSpPr>
        <p:spPr>
          <a:xfrm>
            <a:off x="4178200" y="3368450"/>
            <a:ext cx="4250700" cy="828300"/>
          </a:xfrm>
          <a:prstGeom prst="rect">
            <a:avLst/>
          </a:prstGeom>
        </p:spPr>
        <p:txBody>
          <a:bodyPr spcFirstLastPara="1" wrap="square" lIns="91425" tIns="91425" rIns="91425" bIns="91425" anchor="ctr" anchorCtr="0">
            <a:noAutofit/>
          </a:bodyPr>
          <a:lstStyle>
            <a:lvl1pPr lvl="0">
              <a:spcBef>
                <a:spcPts val="0"/>
              </a:spcBef>
              <a:spcAft>
                <a:spcPts val="0"/>
              </a:spcAft>
              <a:buSzPts val="6200"/>
              <a:buNone/>
              <a:defRPr sz="5000">
                <a:solidFill>
                  <a:schemeClr val="dk2"/>
                </a:solidFill>
                <a:highlight>
                  <a:schemeClr val="lt2"/>
                </a:high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18" name="Google Shape;918;p60"/>
          <p:cNvSpPr txBox="1">
            <a:spLocks noGrp="1"/>
          </p:cNvSpPr>
          <p:nvPr>
            <p:ph type="subTitle" idx="5"/>
          </p:nvPr>
        </p:nvSpPr>
        <p:spPr>
          <a:xfrm>
            <a:off x="4178200" y="4163300"/>
            <a:ext cx="4250700" cy="44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19" name="Google Shape;919;p60"/>
          <p:cNvSpPr/>
          <p:nvPr/>
        </p:nvSpPr>
        <p:spPr>
          <a:xfrm rot="10800000">
            <a:off x="578768" y="36093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0" name="Google Shape;920;p60"/>
          <p:cNvSpPr/>
          <p:nvPr/>
        </p:nvSpPr>
        <p:spPr>
          <a:xfrm rot="10800000">
            <a:off x="78206" y="2868628"/>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1" name="Google Shape;921;p60"/>
          <p:cNvSpPr/>
          <p:nvPr/>
        </p:nvSpPr>
        <p:spPr>
          <a:xfrm rot="10800000">
            <a:off x="347710" y="404617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2" name="Google Shape;922;p60"/>
          <p:cNvSpPr/>
          <p:nvPr/>
        </p:nvSpPr>
        <p:spPr>
          <a:xfrm rot="5400000" flipH="1">
            <a:off x="8632770" y="1662416"/>
            <a:ext cx="478500" cy="536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3" name="Google Shape;923;p60"/>
          <p:cNvSpPr/>
          <p:nvPr/>
        </p:nvSpPr>
        <p:spPr>
          <a:xfrm flipH="1">
            <a:off x="8600095" y="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4" name="Google Shape;924;p60"/>
          <p:cNvSpPr/>
          <p:nvPr/>
        </p:nvSpPr>
        <p:spPr>
          <a:xfrm rot="5400000" flipH="1">
            <a:off x="-653701" y="385411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5" name="Google Shape;925;p60"/>
          <p:cNvSpPr/>
          <p:nvPr/>
        </p:nvSpPr>
        <p:spPr>
          <a:xfrm rot="5400000" flipH="1">
            <a:off x="8282833" y="463610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6" name="Google Shape;926;p60"/>
          <p:cNvSpPr/>
          <p:nvPr/>
        </p:nvSpPr>
        <p:spPr>
          <a:xfrm flipH="1">
            <a:off x="8600108" y="3425390"/>
            <a:ext cx="543900" cy="1718100"/>
          </a:xfrm>
          <a:prstGeom prst="rect">
            <a:avLst/>
          </a:prstGeom>
          <a:solidFill>
            <a:schemeClr val="accent1"/>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7" name="Google Shape;927;p60"/>
          <p:cNvSpPr/>
          <p:nvPr/>
        </p:nvSpPr>
        <p:spPr>
          <a:xfrm flipH="1">
            <a:off x="8653643" y="286862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928"/>
        <p:cNvGrpSpPr/>
        <p:nvPr/>
      </p:nvGrpSpPr>
      <p:grpSpPr>
        <a:xfrm>
          <a:off x="0" y="0"/>
          <a:ext cx="0" cy="0"/>
          <a:chOff x="0" y="0"/>
          <a:chExt cx="0" cy="0"/>
        </a:xfrm>
      </p:grpSpPr>
      <p:sp>
        <p:nvSpPr>
          <p:cNvPr id="929" name="Google Shape;929;p61"/>
          <p:cNvSpPr txBox="1">
            <a:spLocks noGrp="1"/>
          </p:cNvSpPr>
          <p:nvPr>
            <p:ph type="ctrTitle"/>
          </p:nvPr>
        </p:nvSpPr>
        <p:spPr>
          <a:xfrm>
            <a:off x="1848475" y="551425"/>
            <a:ext cx="5447100" cy="12345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7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930" name="Google Shape;930;p61"/>
          <p:cNvSpPr txBox="1">
            <a:spLocks noGrp="1"/>
          </p:cNvSpPr>
          <p:nvPr>
            <p:ph type="subTitle" idx="1"/>
          </p:nvPr>
        </p:nvSpPr>
        <p:spPr>
          <a:xfrm>
            <a:off x="1848425" y="1815475"/>
            <a:ext cx="5447100" cy="997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931" name="Google Shape;931;p61"/>
          <p:cNvSpPr/>
          <p:nvPr/>
        </p:nvSpPr>
        <p:spPr>
          <a:xfrm rot="10800000">
            <a:off x="7455475" y="451415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2" name="Google Shape;932;p61"/>
          <p:cNvSpPr/>
          <p:nvPr/>
        </p:nvSpPr>
        <p:spPr>
          <a:xfrm>
            <a:off x="7862662" y="1482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3" name="Google Shape;933;p61"/>
          <p:cNvSpPr/>
          <p:nvPr/>
        </p:nvSpPr>
        <p:spPr>
          <a:xfrm>
            <a:off x="7867788" y="2770156"/>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4" name="Google Shape;934;p61"/>
          <p:cNvSpPr/>
          <p:nvPr/>
        </p:nvSpPr>
        <p:spPr>
          <a:xfrm rot="10800000">
            <a:off x="8507086" y="3537550"/>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5" name="Google Shape;935;p61"/>
          <p:cNvSpPr/>
          <p:nvPr/>
        </p:nvSpPr>
        <p:spPr>
          <a:xfrm rot="-5400000">
            <a:off x="8277783" y="428465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6" name="Google Shape;936;p61"/>
          <p:cNvSpPr/>
          <p:nvPr/>
        </p:nvSpPr>
        <p:spPr>
          <a:xfrm flipH="1">
            <a:off x="7867788" y="1480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7" name="Google Shape;937;p61"/>
          <p:cNvSpPr/>
          <p:nvPr/>
        </p:nvSpPr>
        <p:spPr>
          <a:xfrm rot="10800000">
            <a:off x="7977986" y="224300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8" name="Google Shape;938;p61"/>
          <p:cNvSpPr/>
          <p:nvPr/>
        </p:nvSpPr>
        <p:spPr>
          <a:xfrm rot="-5400000">
            <a:off x="8813711" y="-95130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9" name="Google Shape;939;p61"/>
          <p:cNvSpPr/>
          <p:nvPr/>
        </p:nvSpPr>
        <p:spPr>
          <a:xfrm rot="10800000">
            <a:off x="7409052" y="58700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0" name="Google Shape;940;p61"/>
          <p:cNvSpPr/>
          <p:nvPr/>
        </p:nvSpPr>
        <p:spPr>
          <a:xfrm rot="10800000">
            <a:off x="8624686" y="7838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1" name="Google Shape;941;p61"/>
          <p:cNvSpPr/>
          <p:nvPr/>
        </p:nvSpPr>
        <p:spPr>
          <a:xfrm>
            <a:off x="7862412" y="450948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2" name="Google Shape;942;p61"/>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3" name="Google Shape;943;p61"/>
          <p:cNvSpPr/>
          <p:nvPr/>
        </p:nvSpPr>
        <p:spPr>
          <a:xfrm flipH="1">
            <a:off x="-2182" y="148552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4" name="Google Shape;944;p61"/>
          <p:cNvSpPr/>
          <p:nvPr/>
        </p:nvSpPr>
        <p:spPr>
          <a:xfrm flipH="1">
            <a:off x="3492"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5" name="Google Shape;945;p61"/>
          <p:cNvSpPr/>
          <p:nvPr/>
        </p:nvSpPr>
        <p:spPr>
          <a:xfrm rot="10800000" flipH="1">
            <a:off x="-16725"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6" name="Google Shape;946;p61"/>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7" name="Google Shape;947;p61"/>
          <p:cNvSpPr/>
          <p:nvPr/>
        </p:nvSpPr>
        <p:spPr>
          <a:xfrm>
            <a:off x="3492" y="1483251"/>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8" name="Google Shape;948;p61"/>
          <p:cNvSpPr/>
          <p:nvPr/>
        </p:nvSpPr>
        <p:spPr>
          <a:xfrm rot="10800000" flipH="1">
            <a:off x="71894" y="292324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9" name="Google Shape;949;p61"/>
          <p:cNvSpPr/>
          <p:nvPr/>
        </p:nvSpPr>
        <p:spPr>
          <a:xfrm rot="5400000" flipH="1">
            <a:off x="-110925" y="-95685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0" name="Google Shape;950;p61"/>
          <p:cNvSpPr/>
          <p:nvPr/>
        </p:nvSpPr>
        <p:spPr>
          <a:xfrm rot="10800000" flipH="1">
            <a:off x="642824" y="5900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1" name="Google Shape;951;p61"/>
          <p:cNvSpPr/>
          <p:nvPr/>
        </p:nvSpPr>
        <p:spPr>
          <a:xfrm rot="10800000" flipH="1">
            <a:off x="71894" y="78684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2" name="Google Shape;952;p61"/>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3" name="Google Shape;953;p61"/>
          <p:cNvSpPr txBox="1"/>
          <p:nvPr/>
        </p:nvSpPr>
        <p:spPr>
          <a:xfrm>
            <a:off x="2795100" y="3514900"/>
            <a:ext cx="3553800" cy="6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DM Sans"/>
                <a:ea typeface="DM Sans"/>
                <a:cs typeface="DM Sans"/>
                <a:sym typeface="DM Sans"/>
              </a:rPr>
              <a:t>CREDITS: This presentation template was created by </a:t>
            </a:r>
            <a:r>
              <a:rPr lang="en" sz="1200" b="1">
                <a:solidFill>
                  <a:srgbClr val="FDB327"/>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rgbClr val="FFFFFF"/>
                </a:solidFill>
                <a:latin typeface="DM Sans"/>
                <a:ea typeface="DM Sans"/>
                <a:cs typeface="DM Sans"/>
                <a:sym typeface="DM Sans"/>
              </a:rPr>
              <a:t>, including icons by </a:t>
            </a:r>
            <a:r>
              <a:rPr lang="en" sz="1200" b="1">
                <a:solidFill>
                  <a:srgbClr val="FDB327"/>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 </a:t>
            </a:r>
            <a:r>
              <a:rPr lang="en" sz="1200">
                <a:solidFill>
                  <a:srgbClr val="FFFFFF"/>
                </a:solidFill>
                <a:latin typeface="DM Sans"/>
                <a:ea typeface="DM Sans"/>
                <a:cs typeface="DM Sans"/>
                <a:sym typeface="DM Sans"/>
              </a:rPr>
              <a:t>and infographics &amp; images by </a:t>
            </a:r>
            <a:r>
              <a:rPr lang="en" sz="1200" b="1">
                <a:solidFill>
                  <a:srgbClr val="FDB327"/>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endParaRPr sz="1200" b="1">
              <a:solidFill>
                <a:srgbClr val="FFFFFF"/>
              </a:solidFill>
              <a:latin typeface="DM Sans"/>
              <a:ea typeface="DM Sans"/>
              <a:cs typeface="DM Sans"/>
              <a:sym typeface="DM San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4301425" y="993814"/>
            <a:ext cx="4127400" cy="1826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1" name="Google Shape;91;p7"/>
          <p:cNvSpPr txBox="1">
            <a:spLocks noGrp="1"/>
          </p:cNvSpPr>
          <p:nvPr>
            <p:ph type="body" idx="1"/>
          </p:nvPr>
        </p:nvSpPr>
        <p:spPr>
          <a:xfrm>
            <a:off x="4301425" y="2714875"/>
            <a:ext cx="2761800" cy="13998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400"/>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92" name="Google Shape;92;p7"/>
          <p:cNvSpPr/>
          <p:nvPr/>
        </p:nvSpPr>
        <p:spPr>
          <a:xfrm rot="10800000" flipH="1">
            <a:off x="7862662" y="385182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 name="Google Shape;93;p7"/>
          <p:cNvSpPr/>
          <p:nvPr/>
        </p:nvSpPr>
        <p:spPr>
          <a:xfrm rot="-5400000" flipH="1">
            <a:off x="8277783" y="22950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 name="Google Shape;94;p7"/>
          <p:cNvSpPr/>
          <p:nvPr/>
        </p:nvSpPr>
        <p:spPr>
          <a:xfrm rot="10800000">
            <a:off x="7867788" y="3864894"/>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 name="Google Shape;95;p7"/>
          <p:cNvSpPr/>
          <p:nvPr/>
        </p:nvSpPr>
        <p:spPr>
          <a:xfrm flipH="1">
            <a:off x="7977986" y="39274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 name="Google Shape;96;p7"/>
          <p:cNvSpPr/>
          <p:nvPr/>
        </p:nvSpPr>
        <p:spPr>
          <a:xfrm rot="10800000" flipH="1">
            <a:off x="7862412"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54"/>
        <p:cNvGrpSpPr/>
        <p:nvPr/>
      </p:nvGrpSpPr>
      <p:grpSpPr>
        <a:xfrm>
          <a:off x="0" y="0"/>
          <a:ext cx="0" cy="0"/>
          <a:chOff x="0" y="0"/>
          <a:chExt cx="0" cy="0"/>
        </a:xfrm>
      </p:grpSpPr>
      <p:sp>
        <p:nvSpPr>
          <p:cNvPr id="955" name="Google Shape;955;p62"/>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956" name="Google Shape;956;p62"/>
          <p:cNvSpPr/>
          <p:nvPr/>
        </p:nvSpPr>
        <p:spPr>
          <a:xfrm rot="-5400000" flipH="1">
            <a:off x="382687"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7" name="Google Shape;957;p62"/>
          <p:cNvSpPr/>
          <p:nvPr/>
        </p:nvSpPr>
        <p:spPr>
          <a:xfrm rot="10800000" flipH="1">
            <a:off x="12"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8" name="Google Shape;958;p62"/>
          <p:cNvSpPr/>
          <p:nvPr/>
        </p:nvSpPr>
        <p:spPr>
          <a:xfrm rot="10800000" flipH="1">
            <a:off x="53576"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9" name="Google Shape;959;p62"/>
          <p:cNvSpPr/>
          <p:nvPr/>
        </p:nvSpPr>
        <p:spPr>
          <a:xfrm flipH="1">
            <a:off x="8601847" y="3839671"/>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0" name="Google Shape;960;p62"/>
          <p:cNvSpPr/>
          <p:nvPr/>
        </p:nvSpPr>
        <p:spPr>
          <a:xfrm flipH="1">
            <a:off x="8101285" y="4329009"/>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1" name="Google Shape;961;p62"/>
          <p:cNvSpPr/>
          <p:nvPr/>
        </p:nvSpPr>
        <p:spPr>
          <a:xfrm flipH="1">
            <a:off x="8370788" y="3551661"/>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2" name="Google Shape;962;p62"/>
          <p:cNvSpPr/>
          <p:nvPr/>
        </p:nvSpPr>
        <p:spPr>
          <a:xfrm rot="10800000" flipH="1">
            <a:off x="12"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3" name="Google Shape;963;p62"/>
          <p:cNvSpPr/>
          <p:nvPr/>
        </p:nvSpPr>
        <p:spPr>
          <a:xfrm rot="5400000">
            <a:off x="8308218" y="696187"/>
            <a:ext cx="10518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4" name="Google Shape;964;p62"/>
          <p:cNvSpPr/>
          <p:nvPr/>
        </p:nvSpPr>
        <p:spPr>
          <a:xfrm rot="-5400000">
            <a:off x="8509954" y="-154750"/>
            <a:ext cx="1289400" cy="1289400"/>
          </a:xfrm>
          <a:prstGeom prst="pie">
            <a:avLst>
              <a:gd name="adj1" fmla="val 10793291"/>
              <a:gd name="adj2" fmla="val 16200000"/>
            </a:avLst>
          </a:prstGeom>
          <a:solidFill>
            <a:schemeClr val="accent1"/>
          </a:solidFill>
          <a:ln>
            <a:noFill/>
          </a:ln>
          <a:effectLst>
            <a:outerShdw blurRad="157163" dist="95250" dir="80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5" name="Google Shape;965;p62"/>
          <p:cNvSpPr/>
          <p:nvPr/>
        </p:nvSpPr>
        <p:spPr>
          <a:xfrm rot="10800000">
            <a:off x="5138"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6" name="Google Shape;966;p62"/>
          <p:cNvSpPr/>
          <p:nvPr/>
        </p:nvSpPr>
        <p:spPr>
          <a:xfrm rot="10800000">
            <a:off x="7396525" y="9036"/>
            <a:ext cx="1757100" cy="478500"/>
          </a:xfrm>
          <a:prstGeom prst="rect">
            <a:avLst/>
          </a:prstGeom>
          <a:solidFill>
            <a:schemeClr val="accent4"/>
          </a:solidFill>
          <a:ln>
            <a:noFill/>
          </a:ln>
          <a:effectLst>
            <a:outerShdw blurRad="157163" dist="9525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967"/>
        <p:cNvGrpSpPr/>
        <p:nvPr/>
      </p:nvGrpSpPr>
      <p:grpSpPr>
        <a:xfrm>
          <a:off x="0" y="0"/>
          <a:ext cx="0" cy="0"/>
          <a:chOff x="0" y="0"/>
          <a:chExt cx="0" cy="0"/>
        </a:xfrm>
      </p:grpSpPr>
      <p:sp>
        <p:nvSpPr>
          <p:cNvPr id="968" name="Google Shape;968;p63"/>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969" name="Google Shape;969;p63"/>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0" name="Google Shape;970;p63"/>
          <p:cNvSpPr/>
          <p:nvPr/>
        </p:nvSpPr>
        <p:spPr>
          <a:xfrm rot="10800000">
            <a:off x="7867788"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1" name="Google Shape;971;p63"/>
          <p:cNvSpPr/>
          <p:nvPr/>
        </p:nvSpPr>
        <p:spPr>
          <a:xfrm flipH="1">
            <a:off x="8596311" y="33559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2" name="Google Shape;972;p63"/>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3" name="Google Shape;973;p63"/>
          <p:cNvSpPr/>
          <p:nvPr/>
        </p:nvSpPr>
        <p:spPr>
          <a:xfrm>
            <a:off x="71894" y="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4" name="Google Shape;974;p63"/>
          <p:cNvSpPr/>
          <p:nvPr/>
        </p:nvSpPr>
        <p:spPr>
          <a:xfrm rot="-5400000">
            <a:off x="431511" y="4145939"/>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5" name="Google Shape;975;p63"/>
          <p:cNvSpPr/>
          <p:nvPr/>
        </p:nvSpPr>
        <p:spPr>
          <a:xfrm rot="5400000">
            <a:off x="-729925" y="466177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6" name="Google Shape;976;p63"/>
          <p:cNvSpPr/>
          <p:nvPr/>
        </p:nvSpPr>
        <p:spPr>
          <a:xfrm flipH="1">
            <a:off x="1690686" y="466177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7" name="Google Shape;977;p63"/>
          <p:cNvSpPr/>
          <p:nvPr/>
        </p:nvSpPr>
        <p:spPr>
          <a:xfrm flipH="1">
            <a:off x="-1450" y="535000"/>
            <a:ext cx="645000" cy="4533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978"/>
        <p:cNvGrpSpPr/>
        <p:nvPr/>
      </p:nvGrpSpPr>
      <p:grpSpPr>
        <a:xfrm>
          <a:off x="0" y="0"/>
          <a:ext cx="0" cy="0"/>
          <a:chOff x="0" y="0"/>
          <a:chExt cx="0" cy="0"/>
        </a:xfrm>
      </p:grpSpPr>
      <p:sp>
        <p:nvSpPr>
          <p:cNvPr id="979" name="Google Shape;979;p64"/>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980" name="Google Shape;980;p64"/>
          <p:cNvSpPr/>
          <p:nvPr/>
        </p:nvSpPr>
        <p:spPr>
          <a:xfrm flipH="1">
            <a:off x="586822" y="386913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1" name="Google Shape;981;p64"/>
          <p:cNvSpPr/>
          <p:nvPr/>
        </p:nvSpPr>
        <p:spPr>
          <a:xfrm flipH="1">
            <a:off x="86260" y="4358472"/>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2" name="Google Shape;982;p64"/>
          <p:cNvSpPr/>
          <p:nvPr/>
        </p:nvSpPr>
        <p:spPr>
          <a:xfrm flipH="1">
            <a:off x="355763" y="358112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3" name="Google Shape;983;p64"/>
          <p:cNvSpPr/>
          <p:nvPr/>
        </p:nvSpPr>
        <p:spPr>
          <a:xfrm rot="5400000">
            <a:off x="28798" y="-2871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4" name="Google Shape;984;p64"/>
          <p:cNvSpPr/>
          <p:nvPr/>
        </p:nvSpPr>
        <p:spPr>
          <a:xfrm rot="10800000">
            <a:off x="346075" y="-75"/>
            <a:ext cx="543900" cy="8859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5" name="Google Shape;985;p64"/>
          <p:cNvSpPr/>
          <p:nvPr/>
        </p:nvSpPr>
        <p:spPr>
          <a:xfrm rot="10800000">
            <a:off x="7862662" y="6"/>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6" name="Google Shape;986;p64"/>
          <p:cNvSpPr/>
          <p:nvPr/>
        </p:nvSpPr>
        <p:spPr>
          <a:xfrm rot="10800000" flipH="1">
            <a:off x="7868336" y="13075"/>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7" name="Google Shape;987;p64"/>
          <p:cNvSpPr/>
          <p:nvPr/>
        </p:nvSpPr>
        <p:spPr>
          <a:xfrm rot="-5400000">
            <a:off x="8644762" y="46361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8" name="Google Shape;988;p64"/>
          <p:cNvSpPr/>
          <p:nvPr/>
        </p:nvSpPr>
        <p:spPr>
          <a:xfrm>
            <a:off x="7987201" y="466493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only 4">
  <p:cSld name="TITLE_ONLY_1_1_1_1">
    <p:spTree>
      <p:nvGrpSpPr>
        <p:cNvPr id="1" name="Shape 989"/>
        <p:cNvGrpSpPr/>
        <p:nvPr/>
      </p:nvGrpSpPr>
      <p:grpSpPr>
        <a:xfrm>
          <a:off x="0" y="0"/>
          <a:ext cx="0" cy="0"/>
          <a:chOff x="0" y="0"/>
          <a:chExt cx="0" cy="0"/>
        </a:xfrm>
      </p:grpSpPr>
      <p:sp>
        <p:nvSpPr>
          <p:cNvPr id="990" name="Google Shape;990;p65"/>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991" name="Google Shape;991;p65"/>
          <p:cNvSpPr/>
          <p:nvPr/>
        </p:nvSpPr>
        <p:spPr>
          <a:xfrm>
            <a:off x="-16138"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2" name="Google Shape;992;p65"/>
          <p:cNvSpPr/>
          <p:nvPr/>
        </p:nvSpPr>
        <p:spPr>
          <a:xfrm rot="10800000">
            <a:off x="-22750"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3" name="Google Shape;993;p65"/>
          <p:cNvSpPr/>
          <p:nvPr/>
        </p:nvSpPr>
        <p:spPr>
          <a:xfrm rot="10800000" flipH="1">
            <a:off x="-17076" y="386489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4" name="Google Shape;994;p65"/>
          <p:cNvSpPr/>
          <p:nvPr/>
        </p:nvSpPr>
        <p:spPr>
          <a:xfrm>
            <a:off x="698026" y="392742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5" name="Google Shape;995;p65"/>
          <p:cNvSpPr/>
          <p:nvPr/>
        </p:nvSpPr>
        <p:spPr>
          <a:xfrm rot="10800000">
            <a:off x="-660675"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6" name="Google Shape;996;p65"/>
          <p:cNvSpPr/>
          <p:nvPr/>
        </p:nvSpPr>
        <p:spPr>
          <a:xfrm rot="10800000" flipH="1">
            <a:off x="-6" y="-539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7" name="Google Shape;997;p65"/>
          <p:cNvSpPr/>
          <p:nvPr/>
        </p:nvSpPr>
        <p:spPr>
          <a:xfrm rot="10800000" flipH="1">
            <a:off x="7847220"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8" name="Google Shape;998;p65"/>
          <p:cNvSpPr/>
          <p:nvPr/>
        </p:nvSpPr>
        <p:spPr>
          <a:xfrm flipH="1">
            <a:off x="8604118" y="67523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9" name="Google Shape;999;p65"/>
          <p:cNvSpPr/>
          <p:nvPr/>
        </p:nvSpPr>
        <p:spPr>
          <a:xfrm rot="-5400000" flipH="1">
            <a:off x="7592862"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0" name="Google Shape;1000;p65"/>
          <p:cNvSpPr/>
          <p:nvPr/>
        </p:nvSpPr>
        <p:spPr>
          <a:xfrm flipH="1">
            <a:off x="8604118"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001"/>
        <p:cNvGrpSpPr/>
        <p:nvPr/>
      </p:nvGrpSpPr>
      <p:grpSpPr>
        <a:xfrm>
          <a:off x="0" y="0"/>
          <a:ext cx="0" cy="0"/>
          <a:chOff x="0" y="0"/>
          <a:chExt cx="0" cy="0"/>
        </a:xfrm>
      </p:grpSpPr>
      <p:sp>
        <p:nvSpPr>
          <p:cNvPr id="1002" name="Google Shape;1002;p66"/>
          <p:cNvSpPr/>
          <p:nvPr/>
        </p:nvSpPr>
        <p:spPr>
          <a:xfrm>
            <a:off x="-362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3" name="Google Shape;1003;p66"/>
          <p:cNvSpPr/>
          <p:nvPr/>
        </p:nvSpPr>
        <p:spPr>
          <a:xfrm rot="10800000">
            <a:off x="7854593"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4" name="Google Shape;1004;p66"/>
          <p:cNvSpPr/>
          <p:nvPr/>
        </p:nvSpPr>
        <p:spPr>
          <a:xfrm rot="10800000">
            <a:off x="7860267"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5" name="Google Shape;1005;p66"/>
          <p:cNvSpPr/>
          <p:nvPr/>
        </p:nvSpPr>
        <p:spPr>
          <a:xfrm rot="10800000" flipH="1">
            <a:off x="7860267"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6" name="Google Shape;1006;p66"/>
          <p:cNvSpPr/>
          <p:nvPr/>
        </p:nvSpPr>
        <p:spPr>
          <a:xfrm>
            <a:off x="8575369"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7" name="Google Shape;1007;p66"/>
          <p:cNvSpPr/>
          <p:nvPr/>
        </p:nvSpPr>
        <p:spPr>
          <a:xfrm rot="10800000">
            <a:off x="-64815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8" name="Google Shape;1008;p66"/>
          <p:cNvSpPr/>
          <p:nvPr/>
        </p:nvSpPr>
        <p:spPr>
          <a:xfrm rot="10800000" flipH="1">
            <a:off x="7854612" y="127685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9" name="Google Shape;1009;p66"/>
          <p:cNvSpPr/>
          <p:nvPr/>
        </p:nvSpPr>
        <p:spPr>
          <a:xfrm rot="10800000" flipH="1">
            <a:off x="7859738" y="-1"/>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0" name="Google Shape;1010;p66"/>
          <p:cNvSpPr/>
          <p:nvPr/>
        </p:nvSpPr>
        <p:spPr>
          <a:xfrm rot="10800000">
            <a:off x="7859738" y="128992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1" name="Google Shape;1011;p66"/>
          <p:cNvSpPr/>
          <p:nvPr/>
        </p:nvSpPr>
        <p:spPr>
          <a:xfrm flipH="1">
            <a:off x="8616636" y="6752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2" name="Google Shape;1012;p66"/>
          <p:cNvSpPr/>
          <p:nvPr/>
        </p:nvSpPr>
        <p:spPr>
          <a:xfrm flipH="1">
            <a:off x="-2170" y="449755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3" name="Google Shape;1013;p66"/>
          <p:cNvSpPr/>
          <p:nvPr/>
        </p:nvSpPr>
        <p:spPr>
          <a:xfrm rot="10800000" flipH="1">
            <a:off x="1267867" y="385181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014"/>
        <p:cNvGrpSpPr/>
        <p:nvPr/>
      </p:nvGrpSpPr>
      <p:grpSpPr>
        <a:xfrm>
          <a:off x="0" y="0"/>
          <a:ext cx="0" cy="0"/>
          <a:chOff x="0" y="0"/>
          <a:chExt cx="0" cy="0"/>
        </a:xfrm>
      </p:grpSpPr>
      <p:sp>
        <p:nvSpPr>
          <p:cNvPr id="1015" name="Google Shape;1015;p67"/>
          <p:cNvSpPr/>
          <p:nvPr/>
        </p:nvSpPr>
        <p:spPr>
          <a:xfrm rot="5400000">
            <a:off x="7984057" y="-524281"/>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6" name="Google Shape;1016;p67"/>
          <p:cNvSpPr/>
          <p:nvPr/>
        </p:nvSpPr>
        <p:spPr>
          <a:xfrm rot="-5400000">
            <a:off x="2282" y="3854070"/>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7" name="Google Shape;1017;p67"/>
          <p:cNvSpPr/>
          <p:nvPr/>
        </p:nvSpPr>
        <p:spPr>
          <a:xfrm rot="-5400000">
            <a:off x="1289937" y="3859744"/>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8" name="Google Shape;1018;p67"/>
          <p:cNvSpPr/>
          <p:nvPr/>
        </p:nvSpPr>
        <p:spPr>
          <a:xfrm rot="-5400000" flipH="1">
            <a:off x="12" y="385974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9" name="Google Shape;1019;p67"/>
          <p:cNvSpPr/>
          <p:nvPr/>
        </p:nvSpPr>
        <p:spPr>
          <a:xfrm rot="5400000">
            <a:off x="762782" y="4574846"/>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20" name="Google Shape;1020;p67"/>
          <p:cNvSpPr/>
          <p:nvPr/>
        </p:nvSpPr>
        <p:spPr>
          <a:xfrm rot="-5400000">
            <a:off x="8501093" y="-65311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21" name="Google Shape;1021;p67"/>
          <p:cNvSpPr/>
          <p:nvPr/>
        </p:nvSpPr>
        <p:spPr>
          <a:xfrm rot="-5400000" flipH="1">
            <a:off x="6577752" y="385408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22" name="Google Shape;1022;p67"/>
          <p:cNvSpPr/>
          <p:nvPr/>
        </p:nvSpPr>
        <p:spPr>
          <a:xfrm rot="-5400000" flipH="1">
            <a:off x="7865407" y="3859215"/>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23" name="Google Shape;1023;p67"/>
          <p:cNvSpPr/>
          <p:nvPr/>
        </p:nvSpPr>
        <p:spPr>
          <a:xfrm rot="-5400000">
            <a:off x="6575482" y="3859215"/>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24" name="Google Shape;1024;p67"/>
          <p:cNvSpPr/>
          <p:nvPr/>
        </p:nvSpPr>
        <p:spPr>
          <a:xfrm rot="5400000" flipH="1">
            <a:off x="8015477" y="4616113"/>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25" name="Google Shape;1025;p67"/>
          <p:cNvSpPr/>
          <p:nvPr/>
        </p:nvSpPr>
        <p:spPr>
          <a:xfrm rot="5400000" flipH="1">
            <a:off x="-642267" y="637956"/>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26" name="Google Shape;1026;p67"/>
          <p:cNvSpPr/>
          <p:nvPr/>
        </p:nvSpPr>
        <p:spPr>
          <a:xfrm rot="-5400000" flipH="1">
            <a:off x="-8981" y="127004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1027"/>
        <p:cNvGrpSpPr/>
        <p:nvPr/>
      </p:nvGrpSpPr>
      <p:grpSpPr>
        <a:xfrm>
          <a:off x="0" y="0"/>
          <a:ext cx="0" cy="0"/>
          <a:chOff x="0" y="0"/>
          <a:chExt cx="0" cy="0"/>
        </a:xfrm>
      </p:grpSpPr>
      <p:sp>
        <p:nvSpPr>
          <p:cNvPr id="1028" name="Google Shape;1028;p68"/>
          <p:cNvSpPr/>
          <p:nvPr/>
        </p:nvSpPr>
        <p:spPr>
          <a:xfrm rot="-5400000" flipH="1">
            <a:off x="8631062"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29" name="Google Shape;1029;p68"/>
          <p:cNvSpPr/>
          <p:nvPr/>
        </p:nvSpPr>
        <p:spPr>
          <a:xfrm rot="10800000" flipH="1">
            <a:off x="8248387"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0" name="Google Shape;1030;p68"/>
          <p:cNvSpPr/>
          <p:nvPr/>
        </p:nvSpPr>
        <p:spPr>
          <a:xfrm rot="10800000" flipH="1">
            <a:off x="8301951"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1" name="Google Shape;1031;p68"/>
          <p:cNvSpPr/>
          <p:nvPr/>
        </p:nvSpPr>
        <p:spPr>
          <a:xfrm rot="10800000" flipH="1">
            <a:off x="7854612"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2" name="Google Shape;1032;p68"/>
          <p:cNvSpPr/>
          <p:nvPr/>
        </p:nvSpPr>
        <p:spPr>
          <a:xfrm rot="10800000">
            <a:off x="7859738"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3" name="Google Shape;1033;p68"/>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4" name="Google Shape;1034;p68"/>
          <p:cNvSpPr/>
          <p:nvPr/>
        </p:nvSpPr>
        <p:spPr>
          <a:xfrm flipH="1">
            <a:off x="3492"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5" name="Google Shape;1035;p68"/>
          <p:cNvSpPr/>
          <p:nvPr/>
        </p:nvSpPr>
        <p:spPr>
          <a:xfrm rot="10800000" flipH="1">
            <a:off x="-16725" y="2743175"/>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6" name="Google Shape;1036;p68"/>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7" name="Google Shape;1037;p68"/>
          <p:cNvSpPr/>
          <p:nvPr/>
        </p:nvSpPr>
        <p:spPr>
          <a:xfrm rot="10800000" flipH="1">
            <a:off x="71894" y="15007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8" name="Google Shape;1038;p68"/>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1042"/>
        <p:cNvGrpSpPr/>
        <p:nvPr/>
      </p:nvGrpSpPr>
      <p:grpSpPr>
        <a:xfrm>
          <a:off x="0" y="0"/>
          <a:ext cx="0" cy="0"/>
          <a:chOff x="0" y="0"/>
          <a:chExt cx="0" cy="0"/>
        </a:xfrm>
      </p:grpSpPr>
      <p:sp>
        <p:nvSpPr>
          <p:cNvPr id="1043" name="Google Shape;1043;p70"/>
          <p:cNvSpPr txBox="1">
            <a:spLocks noGrp="1"/>
          </p:cNvSpPr>
          <p:nvPr>
            <p:ph type="ctrTitle"/>
          </p:nvPr>
        </p:nvSpPr>
        <p:spPr>
          <a:xfrm>
            <a:off x="1454413" y="1446750"/>
            <a:ext cx="6001200" cy="1840500"/>
          </a:xfrm>
          <a:prstGeom prst="rect">
            <a:avLst/>
          </a:prstGeom>
          <a:effectLst>
            <a:outerShdw blurRad="57150" dist="19050" dir="5400000" algn="bl" rotWithShape="0">
              <a:srgbClr val="000000">
                <a:alpha val="58000"/>
              </a:srgbClr>
            </a:outerShdw>
          </a:effectLst>
        </p:spPr>
        <p:txBody>
          <a:bodyPr spcFirstLastPara="1" wrap="square" lIns="91425" tIns="91425" rIns="91425" bIns="91425" anchor="ctr" anchorCtr="0">
            <a:noAutofit/>
          </a:bodyPr>
          <a:lstStyle>
            <a:lvl1pPr lvl="0" algn="ctr">
              <a:spcBef>
                <a:spcPts val="0"/>
              </a:spcBef>
              <a:spcAft>
                <a:spcPts val="0"/>
              </a:spcAft>
              <a:buSzPts val="5200"/>
              <a:buNone/>
              <a:defRPr sz="8500"/>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44" name="Google Shape;1044;p70"/>
          <p:cNvSpPr txBox="1">
            <a:spLocks noGrp="1"/>
          </p:cNvSpPr>
          <p:nvPr>
            <p:ph type="subTitle" idx="1"/>
          </p:nvPr>
        </p:nvSpPr>
        <p:spPr>
          <a:xfrm>
            <a:off x="2275513" y="32872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045" name="Google Shape;1045;p70"/>
          <p:cNvSpPr/>
          <p:nvPr/>
        </p:nvSpPr>
        <p:spPr>
          <a:xfrm flipH="1">
            <a:off x="7455475"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6" name="Google Shape;1046;p70"/>
          <p:cNvSpPr/>
          <p:nvPr/>
        </p:nvSpPr>
        <p:spPr>
          <a:xfrm rot="10800000" flipH="1">
            <a:off x="7862662"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7" name="Google Shape;1047;p70"/>
          <p:cNvSpPr/>
          <p:nvPr/>
        </p:nvSpPr>
        <p:spPr>
          <a:xfrm rot="10800000" flipH="1">
            <a:off x="7867788" y="11043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8" name="Google Shape;1048;p70"/>
          <p:cNvSpPr/>
          <p:nvPr/>
        </p:nvSpPr>
        <p:spPr>
          <a:xfrm flipH="1">
            <a:off x="8507086" y="814000"/>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9" name="Google Shape;1049;p70"/>
          <p:cNvSpPr/>
          <p:nvPr/>
        </p:nvSpPr>
        <p:spPr>
          <a:xfrm rot="-5400000" flipH="1">
            <a:off x="8277783" y="22950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0" name="Google Shape;1050;p70"/>
          <p:cNvSpPr/>
          <p:nvPr/>
        </p:nvSpPr>
        <p:spPr>
          <a:xfrm rot="10800000">
            <a:off x="7867788" y="239431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1" name="Google Shape;1051;p70"/>
          <p:cNvSpPr/>
          <p:nvPr/>
        </p:nvSpPr>
        <p:spPr>
          <a:xfrm flipH="1">
            <a:off x="7977986" y="2456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2" name="Google Shape;1052;p70"/>
          <p:cNvSpPr/>
          <p:nvPr/>
        </p:nvSpPr>
        <p:spPr>
          <a:xfrm rot="-5400000" flipH="1">
            <a:off x="7604886" y="361175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3" name="Google Shape;1053;p70"/>
          <p:cNvSpPr/>
          <p:nvPr/>
        </p:nvSpPr>
        <p:spPr>
          <a:xfrm flipH="1">
            <a:off x="7409052" y="367065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4" name="Google Shape;1054;p70"/>
          <p:cNvSpPr/>
          <p:nvPr/>
        </p:nvSpPr>
        <p:spPr>
          <a:xfrm flipH="1">
            <a:off x="8624686" y="39160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5" name="Google Shape;1055;p70"/>
          <p:cNvSpPr/>
          <p:nvPr/>
        </p:nvSpPr>
        <p:spPr>
          <a:xfrm rot="10800000" flipH="1">
            <a:off x="7862412"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6" name="Google Shape;1056;p70"/>
          <p:cNvSpPr/>
          <p:nvPr/>
        </p:nvSpPr>
        <p:spPr>
          <a:xfrm>
            <a:off x="635200" y="-302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7" name="Google Shape;1057;p70"/>
          <p:cNvSpPr/>
          <p:nvPr/>
        </p:nvSpPr>
        <p:spPr>
          <a:xfrm rot="10800000">
            <a:off x="-2182" y="237823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8" name="Google Shape;1058;p70"/>
          <p:cNvSpPr/>
          <p:nvPr/>
        </p:nvSpPr>
        <p:spPr>
          <a:xfrm rot="10800000">
            <a:off x="3492" y="1101374"/>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9" name="Google Shape;1059;p70"/>
          <p:cNvSpPr/>
          <p:nvPr/>
        </p:nvSpPr>
        <p:spPr>
          <a:xfrm>
            <a:off x="-16725" y="8109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60" name="Google Shape;1060;p70"/>
          <p:cNvSpPr/>
          <p:nvPr/>
        </p:nvSpPr>
        <p:spPr>
          <a:xfrm rot="5400000">
            <a:off x="-229950" y="2230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61" name="Google Shape;1061;p70"/>
          <p:cNvSpPr/>
          <p:nvPr/>
        </p:nvSpPr>
        <p:spPr>
          <a:xfrm rot="10800000" flipH="1">
            <a:off x="3492" y="2391299"/>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62" name="Google Shape;1062;p70"/>
          <p:cNvSpPr/>
          <p:nvPr/>
        </p:nvSpPr>
        <p:spPr>
          <a:xfrm>
            <a:off x="71894" y="177660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63" name="Google Shape;1063;p70"/>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64" name="Google Shape;1064;p70"/>
          <p:cNvSpPr/>
          <p:nvPr/>
        </p:nvSpPr>
        <p:spPr>
          <a:xfrm>
            <a:off x="642824" y="36676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65" name="Google Shape;1065;p70"/>
          <p:cNvSpPr/>
          <p:nvPr/>
        </p:nvSpPr>
        <p:spPr>
          <a:xfrm>
            <a:off x="71894"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66" name="Google Shape;1066;p70"/>
          <p:cNvSpPr/>
          <p:nvPr/>
        </p:nvSpPr>
        <p:spPr>
          <a:xfrm rot="10800000">
            <a:off x="11175" y="-64875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067"/>
        <p:cNvGrpSpPr/>
        <p:nvPr/>
      </p:nvGrpSpPr>
      <p:grpSpPr>
        <a:xfrm>
          <a:off x="0" y="0"/>
          <a:ext cx="0" cy="0"/>
          <a:chOff x="0" y="0"/>
          <a:chExt cx="0" cy="0"/>
        </a:xfrm>
      </p:grpSpPr>
      <p:sp>
        <p:nvSpPr>
          <p:cNvPr id="1068" name="Google Shape;1068;p71"/>
          <p:cNvSpPr txBox="1">
            <a:spLocks noGrp="1"/>
          </p:cNvSpPr>
          <p:nvPr>
            <p:ph type="title"/>
          </p:nvPr>
        </p:nvSpPr>
        <p:spPr>
          <a:xfrm>
            <a:off x="2233400" y="2269650"/>
            <a:ext cx="4677300" cy="1556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69" name="Google Shape;1069;p71"/>
          <p:cNvSpPr txBox="1">
            <a:spLocks noGrp="1"/>
          </p:cNvSpPr>
          <p:nvPr>
            <p:ph type="title" idx="2" hasCustomPrompt="1"/>
          </p:nvPr>
        </p:nvSpPr>
        <p:spPr>
          <a:xfrm>
            <a:off x="3931825" y="1050650"/>
            <a:ext cx="12804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070" name="Google Shape;1070;p71"/>
          <p:cNvSpPr txBox="1">
            <a:spLocks noGrp="1"/>
          </p:cNvSpPr>
          <p:nvPr>
            <p:ph type="subTitle" idx="1"/>
          </p:nvPr>
        </p:nvSpPr>
        <p:spPr>
          <a:xfrm>
            <a:off x="2233450" y="3994902"/>
            <a:ext cx="4677300" cy="374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71" name="Google Shape;1071;p71"/>
          <p:cNvSpPr/>
          <p:nvPr/>
        </p:nvSpPr>
        <p:spPr>
          <a:xfrm flipH="1">
            <a:off x="-16725" y="1482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2" name="Google Shape;1072;p71"/>
          <p:cNvSpPr/>
          <p:nvPr/>
        </p:nvSpPr>
        <p:spPr>
          <a:xfrm>
            <a:off x="-11051" y="1480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3" name="Google Shape;1073;p71"/>
          <p:cNvSpPr/>
          <p:nvPr/>
        </p:nvSpPr>
        <p:spPr>
          <a:xfrm rot="10800000" flipH="1">
            <a:off x="704051" y="224300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4" name="Google Shape;1074;p71"/>
          <p:cNvSpPr/>
          <p:nvPr/>
        </p:nvSpPr>
        <p:spPr>
          <a:xfrm rot="5400000" flipH="1">
            <a:off x="940351" y="-95130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5" name="Google Shape;1075;p71"/>
          <p:cNvSpPr/>
          <p:nvPr/>
        </p:nvSpPr>
        <p:spPr>
          <a:xfrm rot="10800000" flipH="1">
            <a:off x="628286" y="58700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6" name="Google Shape;1076;p71"/>
          <p:cNvSpPr/>
          <p:nvPr/>
        </p:nvSpPr>
        <p:spPr>
          <a:xfrm rot="10800000" flipH="1">
            <a:off x="57351" y="7838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7" name="Google Shape;1077;p71"/>
          <p:cNvSpPr/>
          <p:nvPr/>
        </p:nvSpPr>
        <p:spPr>
          <a:xfrm rot="10800000">
            <a:off x="7402137"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8" name="Google Shape;1078;p71"/>
          <p:cNvSpPr/>
          <p:nvPr/>
        </p:nvSpPr>
        <p:spPr>
          <a:xfrm>
            <a:off x="7853245"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9" name="Google Shape;1079;p71"/>
          <p:cNvSpPr/>
          <p:nvPr/>
        </p:nvSpPr>
        <p:spPr>
          <a:xfrm rot="10800000">
            <a:off x="8492662"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80" name="Google Shape;1080;p71"/>
          <p:cNvSpPr/>
          <p:nvPr/>
        </p:nvSpPr>
        <p:spPr>
          <a:xfrm rot="-5400000">
            <a:off x="8267287"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81" name="Google Shape;1081;p71"/>
          <p:cNvSpPr/>
          <p:nvPr/>
        </p:nvSpPr>
        <p:spPr>
          <a:xfrm rot="10800000">
            <a:off x="8610143" y="292324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82" name="Google Shape;1082;p71"/>
          <p:cNvSpPr/>
          <p:nvPr/>
        </p:nvSpPr>
        <p:spPr>
          <a:xfrm>
            <a:off x="786266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83"/>
        <p:cNvGrpSpPr/>
        <p:nvPr/>
      </p:nvGrpSpPr>
      <p:grpSpPr>
        <a:xfrm>
          <a:off x="0" y="0"/>
          <a:ext cx="0" cy="0"/>
          <a:chOff x="0" y="0"/>
          <a:chExt cx="0" cy="0"/>
        </a:xfrm>
      </p:grpSpPr>
      <p:sp>
        <p:nvSpPr>
          <p:cNvPr id="1084" name="Google Shape;1084;p7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085" name="Google Shape;1085;p72"/>
          <p:cNvSpPr txBox="1">
            <a:spLocks noGrp="1"/>
          </p:cNvSpPr>
          <p:nvPr>
            <p:ph type="body" idx="1"/>
          </p:nvPr>
        </p:nvSpPr>
        <p:spPr>
          <a:xfrm>
            <a:off x="923425" y="942800"/>
            <a:ext cx="7297200" cy="36633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434343"/>
              </a:buClr>
              <a:buSzPts val="1400"/>
              <a:buAutoNum type="arabicPeriod"/>
              <a:defRPr sz="1300">
                <a:solidFill>
                  <a:srgbClr val="434343"/>
                </a:solidFill>
              </a:defRPr>
            </a:lvl1pPr>
            <a:lvl2pPr marL="914400" lvl="1" indent="-317500">
              <a:lnSpc>
                <a:spcPct val="115000"/>
              </a:lnSpc>
              <a:spcBef>
                <a:spcPts val="0"/>
              </a:spcBef>
              <a:spcAft>
                <a:spcPts val="0"/>
              </a:spcAft>
              <a:buClr>
                <a:srgbClr val="434343"/>
              </a:buClr>
              <a:buSzPts val="1400"/>
              <a:buAutoNum type="alphaLcPeriod"/>
              <a:defRPr>
                <a:solidFill>
                  <a:srgbClr val="434343"/>
                </a:solidFill>
              </a:defRPr>
            </a:lvl2pPr>
            <a:lvl3pPr marL="1371600" lvl="2" indent="-317500">
              <a:lnSpc>
                <a:spcPct val="115000"/>
              </a:lnSpc>
              <a:spcBef>
                <a:spcPts val="0"/>
              </a:spcBef>
              <a:spcAft>
                <a:spcPts val="0"/>
              </a:spcAft>
              <a:buClr>
                <a:srgbClr val="434343"/>
              </a:buClr>
              <a:buSzPts val="1400"/>
              <a:buAutoNum type="romanLcPeriod"/>
              <a:defRPr>
                <a:solidFill>
                  <a:srgbClr val="434343"/>
                </a:solidFill>
              </a:defRPr>
            </a:lvl3pPr>
            <a:lvl4pPr marL="1828800" lvl="3" indent="-317500">
              <a:lnSpc>
                <a:spcPct val="115000"/>
              </a:lnSpc>
              <a:spcBef>
                <a:spcPts val="0"/>
              </a:spcBef>
              <a:spcAft>
                <a:spcPts val="0"/>
              </a:spcAft>
              <a:buClr>
                <a:srgbClr val="434343"/>
              </a:buClr>
              <a:buSzPts val="1400"/>
              <a:buAutoNum type="arabicPeriod"/>
              <a:defRPr>
                <a:solidFill>
                  <a:srgbClr val="434343"/>
                </a:solidFill>
              </a:defRPr>
            </a:lvl4pPr>
            <a:lvl5pPr marL="2286000" lvl="4" indent="-317500">
              <a:lnSpc>
                <a:spcPct val="115000"/>
              </a:lnSpc>
              <a:spcBef>
                <a:spcPts val="0"/>
              </a:spcBef>
              <a:spcAft>
                <a:spcPts val="0"/>
              </a:spcAft>
              <a:buClr>
                <a:srgbClr val="434343"/>
              </a:buClr>
              <a:buSzPts val="1400"/>
              <a:buAutoNum type="alphaLcPeriod"/>
              <a:defRPr>
                <a:solidFill>
                  <a:srgbClr val="434343"/>
                </a:solidFill>
              </a:defRPr>
            </a:lvl5pPr>
            <a:lvl6pPr marL="2743200" lvl="5" indent="-317500">
              <a:lnSpc>
                <a:spcPct val="115000"/>
              </a:lnSpc>
              <a:spcBef>
                <a:spcPts val="0"/>
              </a:spcBef>
              <a:spcAft>
                <a:spcPts val="0"/>
              </a:spcAft>
              <a:buClr>
                <a:srgbClr val="434343"/>
              </a:buClr>
              <a:buSzPts val="1400"/>
              <a:buAutoNum type="romanLcPeriod"/>
              <a:defRPr>
                <a:solidFill>
                  <a:srgbClr val="434343"/>
                </a:solidFill>
              </a:defRPr>
            </a:lvl6pPr>
            <a:lvl7pPr marL="3200400" lvl="6" indent="-317500">
              <a:lnSpc>
                <a:spcPct val="115000"/>
              </a:lnSpc>
              <a:spcBef>
                <a:spcPts val="0"/>
              </a:spcBef>
              <a:spcAft>
                <a:spcPts val="0"/>
              </a:spcAft>
              <a:buClr>
                <a:srgbClr val="434343"/>
              </a:buClr>
              <a:buSzPts val="1400"/>
              <a:buAutoNum type="arabicPeriod"/>
              <a:defRPr>
                <a:solidFill>
                  <a:srgbClr val="434343"/>
                </a:solidFill>
              </a:defRPr>
            </a:lvl7pPr>
            <a:lvl8pPr marL="3657600" lvl="7" indent="-317500">
              <a:lnSpc>
                <a:spcPct val="115000"/>
              </a:lnSpc>
              <a:spcBef>
                <a:spcPts val="0"/>
              </a:spcBef>
              <a:spcAft>
                <a:spcPts val="0"/>
              </a:spcAft>
              <a:buClr>
                <a:srgbClr val="434343"/>
              </a:buClr>
              <a:buSzPts val="1400"/>
              <a:buAutoNum type="alphaLcPeriod"/>
              <a:defRPr>
                <a:solidFill>
                  <a:srgbClr val="434343"/>
                </a:solidFill>
              </a:defRPr>
            </a:lvl8pPr>
            <a:lvl9pPr marL="4114800" lvl="8" indent="-317500">
              <a:lnSpc>
                <a:spcPct val="115000"/>
              </a:lnSpc>
              <a:spcBef>
                <a:spcPts val="0"/>
              </a:spcBef>
              <a:spcAft>
                <a:spcPts val="0"/>
              </a:spcAft>
              <a:buClr>
                <a:srgbClr val="434343"/>
              </a:buClr>
              <a:buSzPts val="1400"/>
              <a:buAutoNum type="romanLcPeriod"/>
              <a:defRPr>
                <a:solidFill>
                  <a:srgbClr val="434343"/>
                </a:solidFill>
              </a:defRPr>
            </a:lvl9pPr>
          </a:lstStyle>
          <a:p>
            <a:endParaRPr/>
          </a:p>
        </p:txBody>
      </p:sp>
      <p:sp>
        <p:nvSpPr>
          <p:cNvPr id="1086" name="Google Shape;1086;p72"/>
          <p:cNvSpPr/>
          <p:nvPr/>
        </p:nvSpPr>
        <p:spPr>
          <a:xfrm rot="5400000" flipH="1">
            <a:off x="-191825" y="46360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87" name="Google Shape;1087;p72"/>
          <p:cNvSpPr/>
          <p:nvPr/>
        </p:nvSpPr>
        <p:spPr>
          <a:xfrm flipH="1">
            <a:off x="125450" y="3425304"/>
            <a:ext cx="543900" cy="1718100"/>
          </a:xfrm>
          <a:prstGeom prst="rect">
            <a:avLst/>
          </a:prstGeom>
          <a:solidFill>
            <a:schemeClr val="accen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88" name="Google Shape;1088;p72"/>
          <p:cNvSpPr/>
          <p:nvPr/>
        </p:nvSpPr>
        <p:spPr>
          <a:xfrm flipH="1">
            <a:off x="178986" y="2868539"/>
            <a:ext cx="436800" cy="4368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89" name="Google Shape;1089;p72"/>
          <p:cNvSpPr/>
          <p:nvPr/>
        </p:nvSpPr>
        <p:spPr>
          <a:xfrm flipH="1">
            <a:off x="-16725" y="2259"/>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90" name="Google Shape;1090;p72"/>
          <p:cNvSpPr/>
          <p:nvPr/>
        </p:nvSpPr>
        <p:spPr>
          <a:xfrm>
            <a:off x="-11051" y="-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91" name="Google Shape;1091;p72"/>
          <p:cNvSpPr/>
          <p:nvPr/>
        </p:nvSpPr>
        <p:spPr>
          <a:xfrm flipH="1">
            <a:off x="8484612" y="801326"/>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92" name="Google Shape;1092;p72"/>
          <p:cNvSpPr/>
          <p:nvPr/>
        </p:nvSpPr>
        <p:spPr>
          <a:xfrm rot="-5400000" flipH="1">
            <a:off x="8259237" y="213376"/>
            <a:ext cx="1098000" cy="6459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93" name="Google Shape;1093;p72"/>
          <p:cNvSpPr/>
          <p:nvPr/>
        </p:nvSpPr>
        <p:spPr>
          <a:xfrm flipH="1">
            <a:off x="8535418" y="4568881"/>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94" name="Google Shape;1094;p72"/>
          <p:cNvSpPr/>
          <p:nvPr/>
        </p:nvSpPr>
        <p:spPr>
          <a:xfrm rot="10800000" flipH="1">
            <a:off x="7854612" y="-658399"/>
            <a:ext cx="1261500" cy="1289400"/>
          </a:xfrm>
          <a:prstGeom prst="pie">
            <a:avLst>
              <a:gd name="adj1" fmla="val 10793291"/>
              <a:gd name="adj2" fmla="val 16200000"/>
            </a:avLst>
          </a:prstGeom>
          <a:solidFill>
            <a:schemeClr val="accent4"/>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7"/>
        <p:cNvGrpSpPr/>
        <p:nvPr/>
      </p:nvGrpSpPr>
      <p:grpSpPr>
        <a:xfrm>
          <a:off x="0" y="0"/>
          <a:ext cx="0" cy="0"/>
          <a:chOff x="0" y="0"/>
          <a:chExt cx="0" cy="0"/>
        </a:xfrm>
      </p:grpSpPr>
      <p:sp>
        <p:nvSpPr>
          <p:cNvPr id="98" name="Google Shape;98;p8"/>
          <p:cNvSpPr txBox="1">
            <a:spLocks noGrp="1"/>
          </p:cNvSpPr>
          <p:nvPr>
            <p:ph type="title"/>
          </p:nvPr>
        </p:nvSpPr>
        <p:spPr>
          <a:xfrm>
            <a:off x="946650" y="1035000"/>
            <a:ext cx="7250700" cy="307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99" name="Google Shape;99;p8"/>
          <p:cNvSpPr/>
          <p:nvPr/>
        </p:nvSpPr>
        <p:spPr>
          <a:xfrm rot="10800000">
            <a:off x="-16725"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 name="Google Shape;100;p8"/>
          <p:cNvSpPr/>
          <p:nvPr/>
        </p:nvSpPr>
        <p:spPr>
          <a:xfrm rot="10800000">
            <a:off x="-11051" y="11043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 name="Google Shape;101;p8"/>
          <p:cNvSpPr/>
          <p:nvPr/>
        </p:nvSpPr>
        <p:spPr>
          <a:xfrm rot="10800000" flipH="1">
            <a:off x="-11051" y="239431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2" name="Google Shape;102;p8"/>
          <p:cNvSpPr/>
          <p:nvPr/>
        </p:nvSpPr>
        <p:spPr>
          <a:xfrm>
            <a:off x="704051" y="2456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 name="Google Shape;103;p8"/>
          <p:cNvSpPr/>
          <p:nvPr/>
        </p:nvSpPr>
        <p:spPr>
          <a:xfrm rot="5400000">
            <a:off x="940351" y="361175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 name="Google Shape;104;p8"/>
          <p:cNvSpPr/>
          <p:nvPr/>
        </p:nvSpPr>
        <p:spPr>
          <a:xfrm>
            <a:off x="628286" y="367065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5" name="Google Shape;105;p8"/>
          <p:cNvSpPr/>
          <p:nvPr/>
        </p:nvSpPr>
        <p:spPr>
          <a:xfrm>
            <a:off x="57351" y="39160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6" name="Google Shape;106;p8"/>
          <p:cNvSpPr/>
          <p:nvPr/>
        </p:nvSpPr>
        <p:spPr>
          <a:xfrm flipH="1">
            <a:off x="7402137" y="-302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 name="Google Shape;107;p8"/>
          <p:cNvSpPr/>
          <p:nvPr/>
        </p:nvSpPr>
        <p:spPr>
          <a:xfrm rot="10800000" flipH="1">
            <a:off x="7848119" y="237823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8" name="Google Shape;108;p8"/>
          <p:cNvSpPr/>
          <p:nvPr/>
        </p:nvSpPr>
        <p:spPr>
          <a:xfrm rot="10800000" flipH="1">
            <a:off x="7853245" y="1101374"/>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9" name="Google Shape;109;p8"/>
          <p:cNvSpPr/>
          <p:nvPr/>
        </p:nvSpPr>
        <p:spPr>
          <a:xfrm flipH="1">
            <a:off x="8492662" y="8109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 name="Google Shape;110;p8"/>
          <p:cNvSpPr/>
          <p:nvPr/>
        </p:nvSpPr>
        <p:spPr>
          <a:xfrm rot="-5400000" flipH="1">
            <a:off x="8267287" y="2230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 name="Google Shape;111;p8"/>
          <p:cNvSpPr/>
          <p:nvPr/>
        </p:nvSpPr>
        <p:spPr>
          <a:xfrm rot="10800000">
            <a:off x="7853245" y="2391299"/>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2" name="Google Shape;112;p8"/>
          <p:cNvSpPr/>
          <p:nvPr/>
        </p:nvSpPr>
        <p:spPr>
          <a:xfrm flipH="1">
            <a:off x="8610143" y="177660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 name="Google Shape;113;p8"/>
          <p:cNvSpPr/>
          <p:nvPr/>
        </p:nvSpPr>
        <p:spPr>
          <a:xfrm rot="10800000" flipH="1">
            <a:off x="7862662" y="-64875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95"/>
        <p:cNvGrpSpPr/>
        <p:nvPr/>
      </p:nvGrpSpPr>
      <p:grpSpPr>
        <a:xfrm>
          <a:off x="0" y="0"/>
          <a:ext cx="0" cy="0"/>
          <a:chOff x="0" y="0"/>
          <a:chExt cx="0" cy="0"/>
        </a:xfrm>
      </p:grpSpPr>
      <p:sp>
        <p:nvSpPr>
          <p:cNvPr id="1096" name="Google Shape;1096;p73"/>
          <p:cNvSpPr txBox="1">
            <a:spLocks noGrp="1"/>
          </p:cNvSpPr>
          <p:nvPr>
            <p:ph type="subTitle" idx="1"/>
          </p:nvPr>
        </p:nvSpPr>
        <p:spPr>
          <a:xfrm>
            <a:off x="1524613" y="1910278"/>
            <a:ext cx="27003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097" name="Google Shape;1097;p73"/>
          <p:cNvSpPr txBox="1">
            <a:spLocks noGrp="1"/>
          </p:cNvSpPr>
          <p:nvPr>
            <p:ph type="subTitle" idx="2"/>
          </p:nvPr>
        </p:nvSpPr>
        <p:spPr>
          <a:xfrm>
            <a:off x="4919091" y="1910278"/>
            <a:ext cx="27003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098" name="Google Shape;1098;p73"/>
          <p:cNvSpPr txBox="1">
            <a:spLocks noGrp="1"/>
          </p:cNvSpPr>
          <p:nvPr>
            <p:ph type="subTitle" idx="3"/>
          </p:nvPr>
        </p:nvSpPr>
        <p:spPr>
          <a:xfrm>
            <a:off x="1524612" y="2433133"/>
            <a:ext cx="2700300" cy="970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99" name="Google Shape;1099;p73"/>
          <p:cNvSpPr txBox="1">
            <a:spLocks noGrp="1"/>
          </p:cNvSpPr>
          <p:nvPr>
            <p:ph type="subTitle" idx="4"/>
          </p:nvPr>
        </p:nvSpPr>
        <p:spPr>
          <a:xfrm>
            <a:off x="4919095" y="2433133"/>
            <a:ext cx="2700300" cy="970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100" name="Google Shape;1100;p73"/>
          <p:cNvSpPr txBox="1">
            <a:spLocks noGrp="1"/>
          </p:cNvSpPr>
          <p:nvPr>
            <p:ph type="title"/>
          </p:nvPr>
        </p:nvSpPr>
        <p:spPr>
          <a:xfrm>
            <a:off x="720000" y="39778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101" name="Google Shape;1101;p73"/>
          <p:cNvSpPr/>
          <p:nvPr/>
        </p:nvSpPr>
        <p:spPr>
          <a:xfrm rot="10800000">
            <a:off x="8048402" y="0"/>
            <a:ext cx="1098000" cy="8955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2" name="Google Shape;1102;p73"/>
          <p:cNvSpPr/>
          <p:nvPr/>
        </p:nvSpPr>
        <p:spPr>
          <a:xfrm rot="-5400000">
            <a:off x="-1047" y="-1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3" name="Google Shape;1103;p73"/>
          <p:cNvSpPr/>
          <p:nvPr/>
        </p:nvSpPr>
        <p:spPr>
          <a:xfrm rot="-5400000" flipH="1">
            <a:off x="-3317" y="566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4" name="Google Shape;1104;p73"/>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5" name="Google Shape;1105;p73"/>
          <p:cNvSpPr/>
          <p:nvPr/>
        </p:nvSpPr>
        <p:spPr>
          <a:xfrm>
            <a:off x="-13255" y="4247988"/>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6" name="Google Shape;1106;p73"/>
          <p:cNvSpPr/>
          <p:nvPr/>
        </p:nvSpPr>
        <p:spPr>
          <a:xfrm>
            <a:off x="2691269" y="462785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7" name="Google Shape;1107;p73"/>
          <p:cNvSpPr/>
          <p:nvPr/>
        </p:nvSpPr>
        <p:spPr>
          <a:xfrm>
            <a:off x="7862662" y="895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8" name="Google Shape;1108;p73"/>
          <p:cNvSpPr/>
          <p:nvPr/>
        </p:nvSpPr>
        <p:spPr>
          <a:xfrm flipH="1">
            <a:off x="7867788" y="893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9" name="Google Shape;1109;p73"/>
          <p:cNvSpPr/>
          <p:nvPr/>
        </p:nvSpPr>
        <p:spPr>
          <a:xfrm rot="10800000">
            <a:off x="7977986" y="165600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0" name="Google Shape;1110;p73"/>
          <p:cNvSpPr/>
          <p:nvPr/>
        </p:nvSpPr>
        <p:spPr>
          <a:xfrm rot="10800000">
            <a:off x="8529436" y="4627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11"/>
        <p:cNvGrpSpPr/>
        <p:nvPr/>
      </p:nvGrpSpPr>
      <p:grpSpPr>
        <a:xfrm>
          <a:off x="0" y="0"/>
          <a:ext cx="0" cy="0"/>
          <a:chOff x="0" y="0"/>
          <a:chExt cx="0" cy="0"/>
        </a:xfrm>
      </p:grpSpPr>
      <p:sp>
        <p:nvSpPr>
          <p:cNvPr id="1112" name="Google Shape;1112;p74"/>
          <p:cNvSpPr txBox="1">
            <a:spLocks noGrp="1"/>
          </p:cNvSpPr>
          <p:nvPr>
            <p:ph type="title"/>
          </p:nvPr>
        </p:nvSpPr>
        <p:spPr>
          <a:xfrm>
            <a:off x="720000" y="407159"/>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113" name="Google Shape;1113;p74"/>
          <p:cNvSpPr/>
          <p:nvPr/>
        </p:nvSpPr>
        <p:spPr>
          <a:xfrm rot="10800000" flipH="1">
            <a:off x="8128438" y="83756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4" name="Google Shape;1114;p74"/>
          <p:cNvSpPr/>
          <p:nvPr/>
        </p:nvSpPr>
        <p:spPr>
          <a:xfrm rot="10800000" flipH="1">
            <a:off x="8377601"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5" name="Google Shape;1115;p74"/>
          <p:cNvSpPr/>
          <p:nvPr/>
        </p:nvSpPr>
        <p:spPr>
          <a:xfrm rot="10800000" flipH="1">
            <a:off x="8508297" y="1274375"/>
            <a:ext cx="288000" cy="2880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6" name="Google Shape;1116;p74"/>
          <p:cNvSpPr/>
          <p:nvPr/>
        </p:nvSpPr>
        <p:spPr>
          <a:xfrm rot="5400000" flipH="1">
            <a:off x="8290887" y="4636116"/>
            <a:ext cx="478500" cy="536100"/>
          </a:xfrm>
          <a:prstGeom prst="rect">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7" name="Google Shape;1117;p74"/>
          <p:cNvSpPr/>
          <p:nvPr/>
        </p:nvSpPr>
        <p:spPr>
          <a:xfrm flipH="1">
            <a:off x="8608162" y="342540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8" name="Google Shape;1118;p74"/>
          <p:cNvSpPr/>
          <p:nvPr/>
        </p:nvSpPr>
        <p:spPr>
          <a:xfrm rot="10800000">
            <a:off x="-2" y="385182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9" name="Google Shape;1119;p74"/>
          <p:cNvSpPr/>
          <p:nvPr/>
        </p:nvSpPr>
        <p:spPr>
          <a:xfrm rot="10800000" flipH="1">
            <a:off x="5672" y="3864894"/>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20" name="Google Shape;1120;p74"/>
          <p:cNvSpPr/>
          <p:nvPr/>
        </p:nvSpPr>
        <p:spPr>
          <a:xfrm rot="-5400000" flipH="1">
            <a:off x="390749" y="-287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21" name="Google Shape;1121;p74"/>
          <p:cNvSpPr/>
          <p:nvPr/>
        </p:nvSpPr>
        <p:spPr>
          <a:xfrm rot="10800000" flipH="1">
            <a:off x="8074"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22" name="Google Shape;1122;p74"/>
          <p:cNvSpPr/>
          <p:nvPr/>
        </p:nvSpPr>
        <p:spPr>
          <a:xfrm rot="10800000" flipH="1">
            <a:off x="61638" y="18380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23"/>
        <p:cNvGrpSpPr/>
        <p:nvPr/>
      </p:nvGrpSpPr>
      <p:grpSpPr>
        <a:xfrm>
          <a:off x="0" y="0"/>
          <a:ext cx="0" cy="0"/>
          <a:chOff x="0" y="0"/>
          <a:chExt cx="0" cy="0"/>
        </a:xfrm>
      </p:grpSpPr>
      <p:sp>
        <p:nvSpPr>
          <p:cNvPr id="1124" name="Google Shape;1124;p75"/>
          <p:cNvSpPr txBox="1">
            <a:spLocks noGrp="1"/>
          </p:cNvSpPr>
          <p:nvPr>
            <p:ph type="title"/>
          </p:nvPr>
        </p:nvSpPr>
        <p:spPr>
          <a:xfrm>
            <a:off x="4301425" y="993814"/>
            <a:ext cx="4127400" cy="1826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125" name="Google Shape;1125;p75"/>
          <p:cNvSpPr txBox="1">
            <a:spLocks noGrp="1"/>
          </p:cNvSpPr>
          <p:nvPr>
            <p:ph type="body" idx="1"/>
          </p:nvPr>
        </p:nvSpPr>
        <p:spPr>
          <a:xfrm>
            <a:off x="4301425" y="2714875"/>
            <a:ext cx="2761800" cy="1399800"/>
          </a:xfrm>
          <a:prstGeom prst="rect">
            <a:avLst/>
          </a:prstGeom>
        </p:spPr>
        <p:txBody>
          <a:bodyPr spcFirstLastPara="1" wrap="square" lIns="91425" tIns="91425" rIns="91425" bIns="91425" anchor="ctr" anchorCtr="0">
            <a:noAutofit/>
          </a:bodyPr>
          <a:lstStyle>
            <a:lvl1pPr marL="457200" lvl="0" indent="-317500">
              <a:lnSpc>
                <a:spcPct val="100000"/>
              </a:lnSpc>
              <a:spcBef>
                <a:spcPts val="0"/>
              </a:spcBef>
              <a:spcAft>
                <a:spcPts val="0"/>
              </a:spcAft>
              <a:buClr>
                <a:srgbClr val="434343"/>
              </a:buClr>
              <a:buSzPts val="1400"/>
              <a:buChar char="●"/>
              <a:defRPr sz="1400"/>
            </a:lvl1pPr>
            <a:lvl2pPr marL="914400" lvl="1" indent="-317500">
              <a:lnSpc>
                <a:spcPct val="115000"/>
              </a:lnSpc>
              <a:spcBef>
                <a:spcPts val="0"/>
              </a:spcBef>
              <a:spcAft>
                <a:spcPts val="0"/>
              </a:spcAft>
              <a:buClr>
                <a:srgbClr val="434343"/>
              </a:buClr>
              <a:buSzPts val="1400"/>
              <a:buChar char="○"/>
              <a:defRPr>
                <a:solidFill>
                  <a:srgbClr val="434343"/>
                </a:solidFill>
              </a:defRPr>
            </a:lvl2pPr>
            <a:lvl3pPr marL="1371600" lvl="2" indent="-317500">
              <a:lnSpc>
                <a:spcPct val="115000"/>
              </a:lnSpc>
              <a:spcBef>
                <a:spcPts val="0"/>
              </a:spcBef>
              <a:spcAft>
                <a:spcPts val="0"/>
              </a:spcAft>
              <a:buClr>
                <a:srgbClr val="434343"/>
              </a:buClr>
              <a:buSzPts val="1400"/>
              <a:buChar char="■"/>
              <a:defRPr>
                <a:solidFill>
                  <a:srgbClr val="434343"/>
                </a:solidFill>
              </a:defRPr>
            </a:lvl3pPr>
            <a:lvl4pPr marL="1828800" lvl="3" indent="-317500">
              <a:lnSpc>
                <a:spcPct val="115000"/>
              </a:lnSpc>
              <a:spcBef>
                <a:spcPts val="0"/>
              </a:spcBef>
              <a:spcAft>
                <a:spcPts val="0"/>
              </a:spcAft>
              <a:buClr>
                <a:srgbClr val="434343"/>
              </a:buClr>
              <a:buSzPts val="1400"/>
              <a:buChar char="●"/>
              <a:defRPr>
                <a:solidFill>
                  <a:srgbClr val="434343"/>
                </a:solidFill>
              </a:defRPr>
            </a:lvl4pPr>
            <a:lvl5pPr marL="2286000" lvl="4" indent="-317500">
              <a:lnSpc>
                <a:spcPct val="115000"/>
              </a:lnSpc>
              <a:spcBef>
                <a:spcPts val="0"/>
              </a:spcBef>
              <a:spcAft>
                <a:spcPts val="0"/>
              </a:spcAft>
              <a:buClr>
                <a:srgbClr val="434343"/>
              </a:buClr>
              <a:buSzPts val="1400"/>
              <a:buChar char="○"/>
              <a:defRPr>
                <a:solidFill>
                  <a:srgbClr val="434343"/>
                </a:solidFill>
              </a:defRPr>
            </a:lvl5pPr>
            <a:lvl6pPr marL="2743200" lvl="5" indent="-317500">
              <a:lnSpc>
                <a:spcPct val="115000"/>
              </a:lnSpc>
              <a:spcBef>
                <a:spcPts val="0"/>
              </a:spcBef>
              <a:spcAft>
                <a:spcPts val="0"/>
              </a:spcAft>
              <a:buClr>
                <a:srgbClr val="434343"/>
              </a:buClr>
              <a:buSzPts val="1400"/>
              <a:buChar char="■"/>
              <a:defRPr>
                <a:solidFill>
                  <a:srgbClr val="434343"/>
                </a:solidFill>
              </a:defRPr>
            </a:lvl6pPr>
            <a:lvl7pPr marL="3200400" lvl="6" indent="-317500">
              <a:lnSpc>
                <a:spcPct val="115000"/>
              </a:lnSpc>
              <a:spcBef>
                <a:spcPts val="0"/>
              </a:spcBef>
              <a:spcAft>
                <a:spcPts val="0"/>
              </a:spcAft>
              <a:buClr>
                <a:srgbClr val="434343"/>
              </a:buClr>
              <a:buSzPts val="1400"/>
              <a:buChar char="●"/>
              <a:defRPr>
                <a:solidFill>
                  <a:srgbClr val="434343"/>
                </a:solidFill>
              </a:defRPr>
            </a:lvl7pPr>
            <a:lvl8pPr marL="3657600" lvl="7" indent="-317500">
              <a:lnSpc>
                <a:spcPct val="115000"/>
              </a:lnSpc>
              <a:spcBef>
                <a:spcPts val="0"/>
              </a:spcBef>
              <a:spcAft>
                <a:spcPts val="0"/>
              </a:spcAft>
              <a:buClr>
                <a:srgbClr val="434343"/>
              </a:buClr>
              <a:buSzPts val="1400"/>
              <a:buChar char="○"/>
              <a:defRPr>
                <a:solidFill>
                  <a:srgbClr val="434343"/>
                </a:solidFill>
              </a:defRPr>
            </a:lvl8pPr>
            <a:lvl9pPr marL="4114800" lvl="8" indent="-31750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1126" name="Google Shape;1126;p75"/>
          <p:cNvSpPr/>
          <p:nvPr/>
        </p:nvSpPr>
        <p:spPr>
          <a:xfrm rot="10800000" flipH="1">
            <a:off x="7862662" y="385182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27" name="Google Shape;1127;p75"/>
          <p:cNvSpPr/>
          <p:nvPr/>
        </p:nvSpPr>
        <p:spPr>
          <a:xfrm rot="-5400000" flipH="1">
            <a:off x="8277783" y="22950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28" name="Google Shape;1128;p75"/>
          <p:cNvSpPr/>
          <p:nvPr/>
        </p:nvSpPr>
        <p:spPr>
          <a:xfrm rot="10800000">
            <a:off x="7867788" y="3864894"/>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29" name="Google Shape;1129;p75"/>
          <p:cNvSpPr/>
          <p:nvPr/>
        </p:nvSpPr>
        <p:spPr>
          <a:xfrm flipH="1">
            <a:off x="7977986" y="39274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0" name="Google Shape;1130;p75"/>
          <p:cNvSpPr/>
          <p:nvPr/>
        </p:nvSpPr>
        <p:spPr>
          <a:xfrm rot="10800000" flipH="1">
            <a:off x="7862412"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31"/>
        <p:cNvGrpSpPr/>
        <p:nvPr/>
      </p:nvGrpSpPr>
      <p:grpSpPr>
        <a:xfrm>
          <a:off x="0" y="0"/>
          <a:ext cx="0" cy="0"/>
          <a:chOff x="0" y="0"/>
          <a:chExt cx="0" cy="0"/>
        </a:xfrm>
      </p:grpSpPr>
      <p:sp>
        <p:nvSpPr>
          <p:cNvPr id="1132" name="Google Shape;1132;p76"/>
          <p:cNvSpPr txBox="1">
            <a:spLocks noGrp="1"/>
          </p:cNvSpPr>
          <p:nvPr>
            <p:ph type="title"/>
          </p:nvPr>
        </p:nvSpPr>
        <p:spPr>
          <a:xfrm>
            <a:off x="946650" y="1035000"/>
            <a:ext cx="7250700" cy="307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1133" name="Google Shape;1133;p76"/>
          <p:cNvSpPr/>
          <p:nvPr/>
        </p:nvSpPr>
        <p:spPr>
          <a:xfrm rot="10800000">
            <a:off x="-16725"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4" name="Google Shape;1134;p76"/>
          <p:cNvSpPr/>
          <p:nvPr/>
        </p:nvSpPr>
        <p:spPr>
          <a:xfrm rot="10800000">
            <a:off x="-11051" y="11043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5" name="Google Shape;1135;p76"/>
          <p:cNvSpPr/>
          <p:nvPr/>
        </p:nvSpPr>
        <p:spPr>
          <a:xfrm rot="10800000" flipH="1">
            <a:off x="-11051" y="239431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6" name="Google Shape;1136;p76"/>
          <p:cNvSpPr/>
          <p:nvPr/>
        </p:nvSpPr>
        <p:spPr>
          <a:xfrm>
            <a:off x="704051" y="24568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7" name="Google Shape;1137;p76"/>
          <p:cNvSpPr/>
          <p:nvPr/>
        </p:nvSpPr>
        <p:spPr>
          <a:xfrm rot="5400000">
            <a:off x="940351" y="361175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8" name="Google Shape;1138;p76"/>
          <p:cNvSpPr/>
          <p:nvPr/>
        </p:nvSpPr>
        <p:spPr>
          <a:xfrm>
            <a:off x="628286" y="367065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9" name="Google Shape;1139;p76"/>
          <p:cNvSpPr/>
          <p:nvPr/>
        </p:nvSpPr>
        <p:spPr>
          <a:xfrm>
            <a:off x="57351" y="39160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40" name="Google Shape;1140;p76"/>
          <p:cNvSpPr/>
          <p:nvPr/>
        </p:nvSpPr>
        <p:spPr>
          <a:xfrm flipH="1">
            <a:off x="7402137" y="-302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41" name="Google Shape;1141;p76"/>
          <p:cNvSpPr/>
          <p:nvPr/>
        </p:nvSpPr>
        <p:spPr>
          <a:xfrm rot="10800000" flipH="1">
            <a:off x="7848119" y="237823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42" name="Google Shape;1142;p76"/>
          <p:cNvSpPr/>
          <p:nvPr/>
        </p:nvSpPr>
        <p:spPr>
          <a:xfrm rot="10800000" flipH="1">
            <a:off x="7853245" y="1101374"/>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43" name="Google Shape;1143;p76"/>
          <p:cNvSpPr/>
          <p:nvPr/>
        </p:nvSpPr>
        <p:spPr>
          <a:xfrm flipH="1">
            <a:off x="8492662" y="8109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44" name="Google Shape;1144;p76"/>
          <p:cNvSpPr/>
          <p:nvPr/>
        </p:nvSpPr>
        <p:spPr>
          <a:xfrm rot="-5400000" flipH="1">
            <a:off x="8267287" y="2230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45" name="Google Shape;1145;p76"/>
          <p:cNvSpPr/>
          <p:nvPr/>
        </p:nvSpPr>
        <p:spPr>
          <a:xfrm rot="10800000">
            <a:off x="7853245" y="2391299"/>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46" name="Google Shape;1146;p76"/>
          <p:cNvSpPr/>
          <p:nvPr/>
        </p:nvSpPr>
        <p:spPr>
          <a:xfrm flipH="1">
            <a:off x="8610143" y="177660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47" name="Google Shape;1147;p76"/>
          <p:cNvSpPr/>
          <p:nvPr/>
        </p:nvSpPr>
        <p:spPr>
          <a:xfrm rot="10800000" flipH="1">
            <a:off x="7862662" y="-64875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48"/>
        <p:cNvGrpSpPr/>
        <p:nvPr/>
      </p:nvGrpSpPr>
      <p:grpSpPr>
        <a:xfrm>
          <a:off x="0" y="0"/>
          <a:ext cx="0" cy="0"/>
          <a:chOff x="0" y="0"/>
          <a:chExt cx="0" cy="0"/>
        </a:xfrm>
      </p:grpSpPr>
      <p:sp>
        <p:nvSpPr>
          <p:cNvPr id="1149" name="Google Shape;1149;p77"/>
          <p:cNvSpPr txBox="1">
            <a:spLocks noGrp="1"/>
          </p:cNvSpPr>
          <p:nvPr>
            <p:ph type="title"/>
          </p:nvPr>
        </p:nvSpPr>
        <p:spPr>
          <a:xfrm>
            <a:off x="1304400" y="1414976"/>
            <a:ext cx="65352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600">
                <a:solidFill>
                  <a:srgbClr val="3B3B3B"/>
                </a:solidFill>
                <a:highlight>
                  <a:schemeClr val="accent1"/>
                </a:high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150" name="Google Shape;1150;p77"/>
          <p:cNvSpPr txBox="1">
            <a:spLocks noGrp="1"/>
          </p:cNvSpPr>
          <p:nvPr>
            <p:ph type="subTitle" idx="1"/>
          </p:nvPr>
        </p:nvSpPr>
        <p:spPr>
          <a:xfrm>
            <a:off x="2356350" y="2229751"/>
            <a:ext cx="4431300" cy="1771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7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151" name="Google Shape;1151;p77"/>
          <p:cNvSpPr/>
          <p:nvPr/>
        </p:nvSpPr>
        <p:spPr>
          <a:xfrm rot="-5400000">
            <a:off x="382687" y="4636031"/>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52" name="Google Shape;1152;p77"/>
          <p:cNvSpPr/>
          <p:nvPr/>
        </p:nvSpPr>
        <p:spPr>
          <a:xfrm>
            <a:off x="12" y="3425315"/>
            <a:ext cx="543900" cy="1718100"/>
          </a:xfrm>
          <a:prstGeom prst="rect">
            <a:avLst/>
          </a:prstGeom>
          <a:solidFill>
            <a:schemeClr val="accent3"/>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53" name="Google Shape;1153;p77"/>
          <p:cNvSpPr/>
          <p:nvPr/>
        </p:nvSpPr>
        <p:spPr>
          <a:xfrm>
            <a:off x="53576" y="2868550"/>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54" name="Google Shape;1154;p77"/>
          <p:cNvSpPr/>
          <p:nvPr/>
        </p:nvSpPr>
        <p:spPr>
          <a:xfrm rot="10800000" flipH="1">
            <a:off x="8101285" y="867040"/>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55" name="Google Shape;1155;p77"/>
          <p:cNvSpPr/>
          <p:nvPr/>
        </p:nvSpPr>
        <p:spPr>
          <a:xfrm rot="10800000" flipH="1">
            <a:off x="8350447" y="126303"/>
            <a:ext cx="688200" cy="6882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56" name="Google Shape;1156;p77"/>
          <p:cNvSpPr/>
          <p:nvPr/>
        </p:nvSpPr>
        <p:spPr>
          <a:xfrm rot="10800000" flipH="1">
            <a:off x="8481143" y="1303850"/>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57" name="Google Shape;1157;p77"/>
          <p:cNvSpPr/>
          <p:nvPr/>
        </p:nvSpPr>
        <p:spPr>
          <a:xfrm flipH="1">
            <a:off x="12" y="2269"/>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58" name="Google Shape;1158;p77"/>
          <p:cNvSpPr/>
          <p:nvPr/>
        </p:nvSpPr>
        <p:spPr>
          <a:xfrm rot="5400000" flipH="1">
            <a:off x="8308218" y="3808325"/>
            <a:ext cx="10518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59" name="Google Shape;1159;p77"/>
          <p:cNvSpPr/>
          <p:nvPr/>
        </p:nvSpPr>
        <p:spPr>
          <a:xfrm rot="-5400000" flipH="1">
            <a:off x="8509954" y="4008861"/>
            <a:ext cx="1289400" cy="1289400"/>
          </a:xfrm>
          <a:prstGeom prst="pie">
            <a:avLst>
              <a:gd name="adj1" fmla="val 10793291"/>
              <a:gd name="adj2" fmla="val 16200000"/>
            </a:avLst>
          </a:prstGeom>
          <a:solidFill>
            <a:schemeClr val="accent1"/>
          </a:solidFill>
          <a:ln>
            <a:noFill/>
          </a:ln>
          <a:effectLst>
            <a:outerShdw blurRad="157163" dist="95250" dir="80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0" name="Google Shape;1160;p77"/>
          <p:cNvSpPr/>
          <p:nvPr/>
        </p:nvSpPr>
        <p:spPr>
          <a:xfrm>
            <a:off x="5686" y="0"/>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1" name="Google Shape;1161;p77"/>
          <p:cNvSpPr/>
          <p:nvPr/>
        </p:nvSpPr>
        <p:spPr>
          <a:xfrm flipH="1">
            <a:off x="7396525" y="4655975"/>
            <a:ext cx="1757100" cy="478500"/>
          </a:xfrm>
          <a:prstGeom prst="rect">
            <a:avLst/>
          </a:prstGeom>
          <a:solidFill>
            <a:schemeClr val="accent4"/>
          </a:solidFill>
          <a:ln>
            <a:noFill/>
          </a:ln>
          <a:effectLst>
            <a:outerShdw blurRad="157163" dist="9525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62"/>
        <p:cNvGrpSpPr/>
        <p:nvPr/>
      </p:nvGrpSpPr>
      <p:grpSpPr>
        <a:xfrm>
          <a:off x="0" y="0"/>
          <a:ext cx="0" cy="0"/>
          <a:chOff x="0" y="0"/>
          <a:chExt cx="0" cy="0"/>
        </a:xfrm>
      </p:grpSpPr>
      <p:sp>
        <p:nvSpPr>
          <p:cNvPr id="1163" name="Google Shape;1163;p78"/>
          <p:cNvSpPr txBox="1">
            <a:spLocks noGrp="1"/>
          </p:cNvSpPr>
          <p:nvPr>
            <p:ph type="title"/>
          </p:nvPr>
        </p:nvSpPr>
        <p:spPr>
          <a:xfrm>
            <a:off x="715100" y="172904"/>
            <a:ext cx="3427500" cy="26379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64"/>
        <p:cNvGrpSpPr/>
        <p:nvPr/>
      </p:nvGrpSpPr>
      <p:grpSpPr>
        <a:xfrm>
          <a:off x="0" y="0"/>
          <a:ext cx="0" cy="0"/>
          <a:chOff x="0" y="0"/>
          <a:chExt cx="0" cy="0"/>
        </a:xfrm>
      </p:grpSpPr>
      <p:sp>
        <p:nvSpPr>
          <p:cNvPr id="1165" name="Google Shape;1165;p79"/>
          <p:cNvSpPr txBox="1">
            <a:spLocks noGrp="1"/>
          </p:cNvSpPr>
          <p:nvPr>
            <p:ph type="title" hasCustomPrompt="1"/>
          </p:nvPr>
        </p:nvSpPr>
        <p:spPr>
          <a:xfrm>
            <a:off x="1924175" y="1458900"/>
            <a:ext cx="5295600" cy="1754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solidFill>
                  <a:schemeClr val="dk2"/>
                </a:solidFill>
                <a:highlight>
                  <a:schemeClr val="accent1"/>
                </a:high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66" name="Google Shape;1166;p79"/>
          <p:cNvSpPr txBox="1">
            <a:spLocks noGrp="1"/>
          </p:cNvSpPr>
          <p:nvPr>
            <p:ph type="subTitle" idx="1"/>
          </p:nvPr>
        </p:nvSpPr>
        <p:spPr>
          <a:xfrm>
            <a:off x="1924175" y="3168025"/>
            <a:ext cx="5295600" cy="471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7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1167" name="Google Shape;1167;p79"/>
          <p:cNvSpPr/>
          <p:nvPr/>
        </p:nvSpPr>
        <p:spPr>
          <a:xfrm rot="10800000" flipH="1">
            <a:off x="7862662" y="238125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8" name="Google Shape;1168;p79"/>
          <p:cNvSpPr/>
          <p:nvPr/>
        </p:nvSpPr>
        <p:spPr>
          <a:xfrm rot="10800000">
            <a:off x="7867788" y="239431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9" name="Google Shape;1169;p79"/>
          <p:cNvSpPr/>
          <p:nvPr/>
        </p:nvSpPr>
        <p:spPr>
          <a:xfrm flipH="1">
            <a:off x="7977986" y="2456850"/>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70" name="Google Shape;1170;p79"/>
          <p:cNvSpPr/>
          <p:nvPr/>
        </p:nvSpPr>
        <p:spPr>
          <a:xfrm rot="-5400000" flipH="1">
            <a:off x="7604886" y="3611750"/>
            <a:ext cx="590100" cy="24927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71" name="Google Shape;1171;p79"/>
          <p:cNvSpPr/>
          <p:nvPr/>
        </p:nvSpPr>
        <p:spPr>
          <a:xfrm flipH="1">
            <a:off x="7409052" y="3670650"/>
            <a:ext cx="1098000" cy="8955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72" name="Google Shape;1172;p79"/>
          <p:cNvSpPr/>
          <p:nvPr/>
        </p:nvSpPr>
        <p:spPr>
          <a:xfrm flipH="1">
            <a:off x="8624686" y="391602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73" name="Google Shape;1173;p79"/>
          <p:cNvSpPr/>
          <p:nvPr/>
        </p:nvSpPr>
        <p:spPr>
          <a:xfrm flipH="1">
            <a:off x="-2182" y="14825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74" name="Google Shape;1174;p79"/>
          <p:cNvSpPr/>
          <p:nvPr/>
        </p:nvSpPr>
        <p:spPr>
          <a:xfrm>
            <a:off x="3492" y="1480256"/>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75" name="Google Shape;1175;p79"/>
          <p:cNvSpPr/>
          <p:nvPr/>
        </p:nvSpPr>
        <p:spPr>
          <a:xfrm rot="5400000" flipH="1">
            <a:off x="945150" y="-959845"/>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76" name="Google Shape;1176;p79"/>
          <p:cNvSpPr/>
          <p:nvPr/>
        </p:nvSpPr>
        <p:spPr>
          <a:xfrm rot="10800000" flipH="1">
            <a:off x="642824" y="587030"/>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77" name="Google Shape;1177;p79"/>
          <p:cNvSpPr/>
          <p:nvPr/>
        </p:nvSpPr>
        <p:spPr>
          <a:xfrm rot="10800000" flipH="1">
            <a:off x="71894" y="783850"/>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178"/>
        <p:cNvGrpSpPr/>
        <p:nvPr/>
      </p:nvGrpSpPr>
      <p:grpSpPr>
        <a:xfrm>
          <a:off x="0" y="0"/>
          <a:ext cx="0" cy="0"/>
          <a:chOff x="0" y="0"/>
          <a:chExt cx="0" cy="0"/>
        </a:xfrm>
      </p:grpSpPr>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179"/>
        <p:cNvGrpSpPr/>
        <p:nvPr/>
      </p:nvGrpSpPr>
      <p:grpSpPr>
        <a:xfrm>
          <a:off x="0" y="0"/>
          <a:ext cx="0" cy="0"/>
          <a:chOff x="0" y="0"/>
          <a:chExt cx="0" cy="0"/>
        </a:xfrm>
      </p:grpSpPr>
      <p:sp>
        <p:nvSpPr>
          <p:cNvPr id="1180" name="Google Shape;1180;p81"/>
          <p:cNvSpPr txBox="1">
            <a:spLocks noGrp="1"/>
          </p:cNvSpPr>
          <p:nvPr>
            <p:ph type="title"/>
          </p:nvPr>
        </p:nvSpPr>
        <p:spPr>
          <a:xfrm>
            <a:off x="2127300" y="1612625"/>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81" name="Google Shape;1181;p81"/>
          <p:cNvSpPr txBox="1">
            <a:spLocks noGrp="1"/>
          </p:cNvSpPr>
          <p:nvPr>
            <p:ph type="title" idx="2" hasCustomPrompt="1"/>
          </p:nvPr>
        </p:nvSpPr>
        <p:spPr>
          <a:xfrm>
            <a:off x="1397375" y="1755274"/>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182" name="Google Shape;1182;p81"/>
          <p:cNvSpPr txBox="1">
            <a:spLocks noGrp="1"/>
          </p:cNvSpPr>
          <p:nvPr>
            <p:ph type="subTitle" idx="1"/>
          </p:nvPr>
        </p:nvSpPr>
        <p:spPr>
          <a:xfrm>
            <a:off x="2127300" y="2274871"/>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1183" name="Google Shape;1183;p81"/>
          <p:cNvSpPr txBox="1">
            <a:spLocks noGrp="1"/>
          </p:cNvSpPr>
          <p:nvPr>
            <p:ph type="title" idx="3"/>
          </p:nvPr>
        </p:nvSpPr>
        <p:spPr>
          <a:xfrm>
            <a:off x="5505325" y="1612625"/>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84" name="Google Shape;1184;p81"/>
          <p:cNvSpPr txBox="1">
            <a:spLocks noGrp="1"/>
          </p:cNvSpPr>
          <p:nvPr>
            <p:ph type="title" idx="4" hasCustomPrompt="1"/>
          </p:nvPr>
        </p:nvSpPr>
        <p:spPr>
          <a:xfrm>
            <a:off x="4796900" y="1755274"/>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185" name="Google Shape;1185;p81"/>
          <p:cNvSpPr txBox="1">
            <a:spLocks noGrp="1"/>
          </p:cNvSpPr>
          <p:nvPr>
            <p:ph type="subTitle" idx="5"/>
          </p:nvPr>
        </p:nvSpPr>
        <p:spPr>
          <a:xfrm>
            <a:off x="5505325" y="2274871"/>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1186" name="Google Shape;1186;p81"/>
          <p:cNvSpPr txBox="1">
            <a:spLocks noGrp="1"/>
          </p:cNvSpPr>
          <p:nvPr>
            <p:ph type="title" idx="6"/>
          </p:nvPr>
        </p:nvSpPr>
        <p:spPr>
          <a:xfrm>
            <a:off x="2127300" y="3021103"/>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87" name="Google Shape;1187;p81"/>
          <p:cNvSpPr txBox="1">
            <a:spLocks noGrp="1"/>
          </p:cNvSpPr>
          <p:nvPr>
            <p:ph type="title" idx="7" hasCustomPrompt="1"/>
          </p:nvPr>
        </p:nvSpPr>
        <p:spPr>
          <a:xfrm>
            <a:off x="1397375" y="3171089"/>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188" name="Google Shape;1188;p81"/>
          <p:cNvSpPr txBox="1">
            <a:spLocks noGrp="1"/>
          </p:cNvSpPr>
          <p:nvPr>
            <p:ph type="subTitle" idx="8"/>
          </p:nvPr>
        </p:nvSpPr>
        <p:spPr>
          <a:xfrm>
            <a:off x="2127300" y="3683274"/>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1189" name="Google Shape;1189;p81"/>
          <p:cNvSpPr txBox="1">
            <a:spLocks noGrp="1"/>
          </p:cNvSpPr>
          <p:nvPr>
            <p:ph type="title" idx="9"/>
          </p:nvPr>
        </p:nvSpPr>
        <p:spPr>
          <a:xfrm>
            <a:off x="5505325" y="3021103"/>
            <a:ext cx="2241300" cy="73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000" b="1">
                <a:solidFill>
                  <a:schemeClr val="dk2"/>
                </a:solidFill>
                <a:highlight>
                  <a:schemeClr val="accent1"/>
                </a:highlight>
                <a:latin typeface="Poppins"/>
                <a:ea typeface="Poppins"/>
                <a:cs typeface="Poppins"/>
                <a:sym typeface="Poppi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90" name="Google Shape;1190;p81"/>
          <p:cNvSpPr txBox="1">
            <a:spLocks noGrp="1"/>
          </p:cNvSpPr>
          <p:nvPr>
            <p:ph type="title" idx="13" hasCustomPrompt="1"/>
          </p:nvPr>
        </p:nvSpPr>
        <p:spPr>
          <a:xfrm>
            <a:off x="4796900" y="3171089"/>
            <a:ext cx="729900" cy="41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600" b="1">
                <a:solidFill>
                  <a:schemeClr val="dk2"/>
                </a:solidFill>
                <a:latin typeface="Poppins"/>
                <a:ea typeface="Poppins"/>
                <a:cs typeface="Poppins"/>
                <a:sym typeface="Poppins"/>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191" name="Google Shape;1191;p81"/>
          <p:cNvSpPr txBox="1">
            <a:spLocks noGrp="1"/>
          </p:cNvSpPr>
          <p:nvPr>
            <p:ph type="subTitle" idx="14"/>
          </p:nvPr>
        </p:nvSpPr>
        <p:spPr>
          <a:xfrm>
            <a:off x="5505325" y="3683274"/>
            <a:ext cx="2241300" cy="484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1192" name="Google Shape;1192;p81"/>
          <p:cNvSpPr txBox="1">
            <a:spLocks noGrp="1"/>
          </p:cNvSpPr>
          <p:nvPr>
            <p:ph type="title" idx="15"/>
          </p:nvPr>
        </p:nvSpPr>
        <p:spPr>
          <a:xfrm>
            <a:off x="720000" y="407159"/>
            <a:ext cx="7704000" cy="572700"/>
          </a:xfrm>
          <a:prstGeom prst="rect">
            <a:avLst/>
          </a:prstGeom>
          <a:effectLst>
            <a:outerShdw blurRad="57150" dist="19050" dir="3600000" algn="bl" rotWithShape="0">
              <a:srgbClr val="000000">
                <a:alpha val="58999"/>
              </a:srgbClr>
            </a:outerShdw>
          </a:effectLst>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193" name="Google Shape;1193;p81"/>
          <p:cNvSpPr/>
          <p:nvPr/>
        </p:nvSpPr>
        <p:spPr>
          <a:xfrm rot="10800000">
            <a:off x="586822" y="83756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4" name="Google Shape;1194;p81"/>
          <p:cNvSpPr/>
          <p:nvPr/>
        </p:nvSpPr>
        <p:spPr>
          <a:xfrm rot="10800000">
            <a:off x="86260"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5" name="Google Shape;1195;p81"/>
          <p:cNvSpPr/>
          <p:nvPr/>
        </p:nvSpPr>
        <p:spPr>
          <a:xfrm rot="10800000">
            <a:off x="355763" y="1274375"/>
            <a:ext cx="288000" cy="2880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6" name="Google Shape;1196;p81"/>
          <p:cNvSpPr/>
          <p:nvPr/>
        </p:nvSpPr>
        <p:spPr>
          <a:xfrm rot="-5400000">
            <a:off x="382673" y="4636116"/>
            <a:ext cx="478500" cy="536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7" name="Google Shape;1197;p81"/>
          <p:cNvSpPr/>
          <p:nvPr/>
        </p:nvSpPr>
        <p:spPr>
          <a:xfrm>
            <a:off x="-2" y="3425400"/>
            <a:ext cx="543900" cy="1718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8" name="Google Shape;1198;p81"/>
          <p:cNvSpPr/>
          <p:nvPr/>
        </p:nvSpPr>
        <p:spPr>
          <a:xfrm rot="10800000" flipH="1">
            <a:off x="7862662"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9" name="Google Shape;1199;p81"/>
          <p:cNvSpPr/>
          <p:nvPr/>
        </p:nvSpPr>
        <p:spPr>
          <a:xfrm rot="10800000">
            <a:off x="7867788" y="3864894"/>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00" name="Google Shape;1200;p81"/>
          <p:cNvSpPr/>
          <p:nvPr/>
        </p:nvSpPr>
        <p:spPr>
          <a:xfrm rot="5400000">
            <a:off x="8282812" y="-28716"/>
            <a:ext cx="478500" cy="536100"/>
          </a:xfrm>
          <a:prstGeom prst="rect">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01" name="Google Shape;1201;p81"/>
          <p:cNvSpPr/>
          <p:nvPr/>
        </p:nvSpPr>
        <p:spPr>
          <a:xfrm rot="10800000">
            <a:off x="8600087"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02" name="Google Shape;1202;p81"/>
          <p:cNvSpPr/>
          <p:nvPr/>
        </p:nvSpPr>
        <p:spPr>
          <a:xfrm rot="10800000">
            <a:off x="8653622" y="1838065"/>
            <a:ext cx="436800" cy="4368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03"/>
        <p:cNvGrpSpPr/>
        <p:nvPr/>
      </p:nvGrpSpPr>
      <p:grpSpPr>
        <a:xfrm>
          <a:off x="0" y="0"/>
          <a:ext cx="0" cy="0"/>
          <a:chOff x="0" y="0"/>
          <a:chExt cx="0" cy="0"/>
        </a:xfrm>
      </p:grpSpPr>
      <p:sp>
        <p:nvSpPr>
          <p:cNvPr id="1204" name="Google Shape;1204;p82"/>
          <p:cNvSpPr txBox="1">
            <a:spLocks noGrp="1"/>
          </p:cNvSpPr>
          <p:nvPr>
            <p:ph type="title"/>
          </p:nvPr>
        </p:nvSpPr>
        <p:spPr>
          <a:xfrm>
            <a:off x="2290025" y="3342763"/>
            <a:ext cx="4563900" cy="531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endParaRPr/>
          </a:p>
        </p:txBody>
      </p:sp>
      <p:sp>
        <p:nvSpPr>
          <p:cNvPr id="1205" name="Google Shape;1205;p82"/>
          <p:cNvSpPr txBox="1">
            <a:spLocks noGrp="1"/>
          </p:cNvSpPr>
          <p:nvPr>
            <p:ph type="subTitle" idx="1"/>
          </p:nvPr>
        </p:nvSpPr>
        <p:spPr>
          <a:xfrm>
            <a:off x="1998050" y="1345050"/>
            <a:ext cx="5148000" cy="1740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206" name="Google Shape;1206;p82"/>
          <p:cNvSpPr/>
          <p:nvPr/>
        </p:nvSpPr>
        <p:spPr>
          <a:xfrm flipH="1">
            <a:off x="-16725" y="117385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07" name="Google Shape;1207;p82"/>
          <p:cNvSpPr/>
          <p:nvPr/>
        </p:nvSpPr>
        <p:spPr>
          <a:xfrm flipH="1">
            <a:off x="-11051" y="2461506"/>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08" name="Google Shape;1208;p82"/>
          <p:cNvSpPr/>
          <p:nvPr/>
        </p:nvSpPr>
        <p:spPr>
          <a:xfrm>
            <a:off x="-11051" y="117158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09" name="Google Shape;1209;p82"/>
          <p:cNvSpPr/>
          <p:nvPr/>
        </p:nvSpPr>
        <p:spPr>
          <a:xfrm rot="10800000" flipH="1">
            <a:off x="704051" y="193435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0" name="Google Shape;1210;p82"/>
          <p:cNvSpPr/>
          <p:nvPr/>
        </p:nvSpPr>
        <p:spPr>
          <a:xfrm rot="5400000" flipH="1">
            <a:off x="940351" y="-951300"/>
            <a:ext cx="590100" cy="24927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1" name="Google Shape;1211;p82"/>
          <p:cNvSpPr/>
          <p:nvPr/>
        </p:nvSpPr>
        <p:spPr>
          <a:xfrm rot="10800000" flipH="1">
            <a:off x="628275" y="586875"/>
            <a:ext cx="1098000" cy="5847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2" name="Google Shape;1212;p82"/>
          <p:cNvSpPr/>
          <p:nvPr/>
        </p:nvSpPr>
        <p:spPr>
          <a:xfrm rot="10800000">
            <a:off x="7402137" y="4517175"/>
            <a:ext cx="1098000" cy="6390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3" name="Google Shape;1213;p82"/>
          <p:cNvSpPr/>
          <p:nvPr/>
        </p:nvSpPr>
        <p:spPr>
          <a:xfrm>
            <a:off x="7848119" y="148552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4" name="Google Shape;1214;p82"/>
          <p:cNvSpPr/>
          <p:nvPr/>
        </p:nvSpPr>
        <p:spPr>
          <a:xfrm>
            <a:off x="7853245"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5" name="Google Shape;1215;p82"/>
          <p:cNvSpPr/>
          <p:nvPr/>
        </p:nvSpPr>
        <p:spPr>
          <a:xfrm rot="10800000">
            <a:off x="8492662"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6" name="Google Shape;1216;p82"/>
          <p:cNvSpPr/>
          <p:nvPr/>
        </p:nvSpPr>
        <p:spPr>
          <a:xfrm rot="-5400000">
            <a:off x="8267287" y="4284225"/>
            <a:ext cx="1098000" cy="6459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7" name="Google Shape;1217;p82"/>
          <p:cNvSpPr/>
          <p:nvPr/>
        </p:nvSpPr>
        <p:spPr>
          <a:xfrm flipH="1">
            <a:off x="7853245" y="1483251"/>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8" name="Google Shape;1218;p82"/>
          <p:cNvSpPr/>
          <p:nvPr/>
        </p:nvSpPr>
        <p:spPr>
          <a:xfrm rot="10800000">
            <a:off x="8610143" y="292324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9" name="Google Shape;1219;p82"/>
          <p:cNvSpPr/>
          <p:nvPr/>
        </p:nvSpPr>
        <p:spPr>
          <a:xfrm>
            <a:off x="786266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4"/>
        <p:cNvGrpSpPr/>
        <p:nvPr/>
      </p:nvGrpSpPr>
      <p:grpSpPr>
        <a:xfrm>
          <a:off x="0" y="0"/>
          <a:ext cx="0" cy="0"/>
          <a:chOff x="0" y="0"/>
          <a:chExt cx="0" cy="0"/>
        </a:xfrm>
      </p:grpSpPr>
      <p:sp>
        <p:nvSpPr>
          <p:cNvPr id="115" name="Google Shape;115;p9"/>
          <p:cNvSpPr txBox="1">
            <a:spLocks noGrp="1"/>
          </p:cNvSpPr>
          <p:nvPr>
            <p:ph type="title"/>
          </p:nvPr>
        </p:nvSpPr>
        <p:spPr>
          <a:xfrm>
            <a:off x="1304400" y="1414976"/>
            <a:ext cx="6535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600">
                <a:solidFill>
                  <a:srgbClr val="3B3B3B"/>
                </a:solidFill>
                <a:highlight>
                  <a:schemeClr val="accent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6" name="Google Shape;116;p9"/>
          <p:cNvSpPr txBox="1">
            <a:spLocks noGrp="1"/>
          </p:cNvSpPr>
          <p:nvPr>
            <p:ph type="subTitle" idx="1"/>
          </p:nvPr>
        </p:nvSpPr>
        <p:spPr>
          <a:xfrm>
            <a:off x="2356350" y="2229751"/>
            <a:ext cx="4431300" cy="177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7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7" name="Google Shape;117;p9"/>
          <p:cNvSpPr/>
          <p:nvPr/>
        </p:nvSpPr>
        <p:spPr>
          <a:xfrm rot="-5400000">
            <a:off x="382687" y="4636031"/>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8" name="Google Shape;118;p9"/>
          <p:cNvSpPr/>
          <p:nvPr/>
        </p:nvSpPr>
        <p:spPr>
          <a:xfrm>
            <a:off x="12" y="3425315"/>
            <a:ext cx="543900" cy="1718100"/>
          </a:xfrm>
          <a:prstGeom prst="rect">
            <a:avLst/>
          </a:prstGeom>
          <a:solidFill>
            <a:schemeClr val="accent3"/>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 name="Google Shape;119;p9"/>
          <p:cNvSpPr/>
          <p:nvPr/>
        </p:nvSpPr>
        <p:spPr>
          <a:xfrm>
            <a:off x="53576" y="2868550"/>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0" name="Google Shape;120;p9"/>
          <p:cNvSpPr/>
          <p:nvPr/>
        </p:nvSpPr>
        <p:spPr>
          <a:xfrm rot="10800000" flipH="1">
            <a:off x="8101285" y="867040"/>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1" name="Google Shape;121;p9"/>
          <p:cNvSpPr/>
          <p:nvPr/>
        </p:nvSpPr>
        <p:spPr>
          <a:xfrm rot="10800000" flipH="1">
            <a:off x="8350447" y="126303"/>
            <a:ext cx="688200" cy="6882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2" name="Google Shape;122;p9"/>
          <p:cNvSpPr/>
          <p:nvPr/>
        </p:nvSpPr>
        <p:spPr>
          <a:xfrm rot="10800000" flipH="1">
            <a:off x="8481143" y="1303850"/>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 name="Google Shape;123;p9"/>
          <p:cNvSpPr/>
          <p:nvPr/>
        </p:nvSpPr>
        <p:spPr>
          <a:xfrm flipH="1">
            <a:off x="12" y="2269"/>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 name="Google Shape;124;p9"/>
          <p:cNvSpPr/>
          <p:nvPr/>
        </p:nvSpPr>
        <p:spPr>
          <a:xfrm rot="5400000" flipH="1">
            <a:off x="8308218" y="3808325"/>
            <a:ext cx="10518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 name="Google Shape;125;p9"/>
          <p:cNvSpPr/>
          <p:nvPr/>
        </p:nvSpPr>
        <p:spPr>
          <a:xfrm rot="-5400000" flipH="1">
            <a:off x="8509954" y="4008861"/>
            <a:ext cx="1289400" cy="1289400"/>
          </a:xfrm>
          <a:prstGeom prst="pie">
            <a:avLst>
              <a:gd name="adj1" fmla="val 10793291"/>
              <a:gd name="adj2" fmla="val 16200000"/>
            </a:avLst>
          </a:prstGeom>
          <a:solidFill>
            <a:schemeClr val="accent1"/>
          </a:solidFill>
          <a:ln>
            <a:noFill/>
          </a:ln>
          <a:effectLst>
            <a:outerShdw blurRad="157163" dist="95250" dir="80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 name="Google Shape;126;p9"/>
          <p:cNvSpPr/>
          <p:nvPr/>
        </p:nvSpPr>
        <p:spPr>
          <a:xfrm>
            <a:off x="5686" y="0"/>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 name="Google Shape;127;p9"/>
          <p:cNvSpPr/>
          <p:nvPr/>
        </p:nvSpPr>
        <p:spPr>
          <a:xfrm flipH="1">
            <a:off x="7396525" y="4655975"/>
            <a:ext cx="1757100" cy="478500"/>
          </a:xfrm>
          <a:prstGeom prst="rect">
            <a:avLst/>
          </a:prstGeom>
          <a:solidFill>
            <a:schemeClr val="accent4"/>
          </a:solidFill>
          <a:ln>
            <a:noFill/>
          </a:ln>
          <a:effectLst>
            <a:outerShdw blurRad="157163" dist="9525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220"/>
        <p:cNvGrpSpPr/>
        <p:nvPr/>
      </p:nvGrpSpPr>
      <p:grpSpPr>
        <a:xfrm>
          <a:off x="0" y="0"/>
          <a:ext cx="0" cy="0"/>
          <a:chOff x="0" y="0"/>
          <a:chExt cx="0" cy="0"/>
        </a:xfrm>
      </p:grpSpPr>
      <p:sp>
        <p:nvSpPr>
          <p:cNvPr id="1221" name="Google Shape;1221;p83"/>
          <p:cNvSpPr txBox="1">
            <a:spLocks noGrp="1"/>
          </p:cNvSpPr>
          <p:nvPr>
            <p:ph type="subTitle" idx="1"/>
          </p:nvPr>
        </p:nvSpPr>
        <p:spPr>
          <a:xfrm>
            <a:off x="2786250" y="2747800"/>
            <a:ext cx="3571500" cy="1354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222" name="Google Shape;1222;p83"/>
          <p:cNvSpPr txBox="1">
            <a:spLocks noGrp="1"/>
          </p:cNvSpPr>
          <p:nvPr>
            <p:ph type="title"/>
          </p:nvPr>
        </p:nvSpPr>
        <p:spPr>
          <a:xfrm>
            <a:off x="720000" y="408474"/>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223" name="Google Shape;1223;p83"/>
          <p:cNvSpPr/>
          <p:nvPr/>
        </p:nvSpPr>
        <p:spPr>
          <a:xfrm flipH="1">
            <a:off x="8093650"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24" name="Google Shape;1224;p83"/>
          <p:cNvSpPr/>
          <p:nvPr/>
        </p:nvSpPr>
        <p:spPr>
          <a:xfrm rot="10800000" flipH="1">
            <a:off x="7862662"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25" name="Google Shape;1225;p83"/>
          <p:cNvSpPr/>
          <p:nvPr/>
        </p:nvSpPr>
        <p:spPr>
          <a:xfrm rot="10800000" flipH="1">
            <a:off x="7867788" y="2574969"/>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26" name="Google Shape;1226;p83"/>
          <p:cNvSpPr/>
          <p:nvPr/>
        </p:nvSpPr>
        <p:spPr>
          <a:xfrm flipH="1">
            <a:off x="8507086" y="2284575"/>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27" name="Google Shape;1227;p83"/>
          <p:cNvSpPr/>
          <p:nvPr/>
        </p:nvSpPr>
        <p:spPr>
          <a:xfrm rot="10800000">
            <a:off x="7867788" y="386489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28" name="Google Shape;1228;p83"/>
          <p:cNvSpPr/>
          <p:nvPr/>
        </p:nvSpPr>
        <p:spPr>
          <a:xfrm flipH="1">
            <a:off x="7977986" y="392742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29" name="Google Shape;1229;p83"/>
          <p:cNvSpPr/>
          <p:nvPr/>
        </p:nvSpPr>
        <p:spPr>
          <a:xfrm rot="10800000" flipH="1">
            <a:off x="8500587"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0" name="Google Shape;1230;p83"/>
          <p:cNvSpPr/>
          <p:nvPr/>
        </p:nvSpPr>
        <p:spPr>
          <a:xfrm rot="10800000">
            <a:off x="-2182" y="127685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1" name="Google Shape;1231;p83"/>
          <p:cNvSpPr/>
          <p:nvPr/>
        </p:nvSpPr>
        <p:spPr>
          <a:xfrm rot="10800000">
            <a:off x="3492"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2" name="Google Shape;1232;p83"/>
          <p:cNvSpPr/>
          <p:nvPr/>
        </p:nvSpPr>
        <p:spPr>
          <a:xfrm rot="10800000" flipH="1">
            <a:off x="3492" y="1289924"/>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3" name="Google Shape;1233;p83"/>
          <p:cNvSpPr/>
          <p:nvPr/>
        </p:nvSpPr>
        <p:spPr>
          <a:xfrm>
            <a:off x="71894" y="67523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4" name="Google Shape;1234;p83"/>
          <p:cNvSpPr/>
          <p:nvPr/>
        </p:nvSpPr>
        <p:spPr>
          <a:xfrm rot="5400000">
            <a:off x="945150"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5" name="Google Shape;1235;p83"/>
          <p:cNvSpPr/>
          <p:nvPr/>
        </p:nvSpPr>
        <p:spPr>
          <a:xfrm>
            <a:off x="642824" y="36676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6" name="Google Shape;1236;p83"/>
          <p:cNvSpPr/>
          <p:nvPr/>
        </p:nvSpPr>
        <p:spPr>
          <a:xfrm>
            <a:off x="71894"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237"/>
        <p:cNvGrpSpPr/>
        <p:nvPr/>
      </p:nvGrpSpPr>
      <p:grpSpPr>
        <a:xfrm>
          <a:off x="0" y="0"/>
          <a:ext cx="0" cy="0"/>
          <a:chOff x="0" y="0"/>
          <a:chExt cx="0" cy="0"/>
        </a:xfrm>
      </p:grpSpPr>
      <p:sp>
        <p:nvSpPr>
          <p:cNvPr id="1238" name="Google Shape;1238;p84"/>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9" name="Google Shape;1239;p84"/>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0" name="Google Shape;1240;p84"/>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1" name="Google Shape;1241;p84"/>
          <p:cNvSpPr txBox="1">
            <a:spLocks noGrp="1"/>
          </p:cNvSpPr>
          <p:nvPr>
            <p:ph type="subTitle" idx="1"/>
          </p:nvPr>
        </p:nvSpPr>
        <p:spPr>
          <a:xfrm>
            <a:off x="4681025" y="1827375"/>
            <a:ext cx="2473800" cy="1488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242" name="Google Shape;1242;p84"/>
          <p:cNvSpPr txBox="1">
            <a:spLocks noGrp="1"/>
          </p:cNvSpPr>
          <p:nvPr>
            <p:ph type="title"/>
          </p:nvPr>
        </p:nvSpPr>
        <p:spPr>
          <a:xfrm>
            <a:off x="1989163" y="2285400"/>
            <a:ext cx="24738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243" name="Google Shape;1243;p84"/>
          <p:cNvSpPr/>
          <p:nvPr/>
        </p:nvSpPr>
        <p:spPr>
          <a:xfrm rot="10800000" flipH="1">
            <a:off x="8128438" y="8375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4" name="Google Shape;1244;p84"/>
          <p:cNvSpPr/>
          <p:nvPr/>
        </p:nvSpPr>
        <p:spPr>
          <a:xfrm rot="10800000" flipH="1">
            <a:off x="8377601" y="96828"/>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5" name="Google Shape;1245;p84"/>
          <p:cNvSpPr/>
          <p:nvPr/>
        </p:nvSpPr>
        <p:spPr>
          <a:xfrm rot="10800000" flipH="1">
            <a:off x="8508297" y="127437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6" name="Google Shape;1246;p84"/>
          <p:cNvSpPr/>
          <p:nvPr/>
        </p:nvSpPr>
        <p:spPr>
          <a:xfrm rot="-5400000">
            <a:off x="8331400" y="4322787"/>
            <a:ext cx="11052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7" name="Google Shape;1247;p84"/>
          <p:cNvSpPr/>
          <p:nvPr/>
        </p:nvSpPr>
        <p:spPr>
          <a:xfrm>
            <a:off x="8107412" y="3425400"/>
            <a:ext cx="543900" cy="1718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8" name="Google Shape;1248;p84"/>
          <p:cNvSpPr/>
          <p:nvPr/>
        </p:nvSpPr>
        <p:spPr>
          <a:xfrm>
            <a:off x="-2" y="2768769"/>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9" name="Google Shape;1249;p84"/>
          <p:cNvSpPr/>
          <p:nvPr/>
        </p:nvSpPr>
        <p:spPr>
          <a:xfrm flipH="1">
            <a:off x="5124" y="2766500"/>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0" name="Google Shape;1250;p84"/>
          <p:cNvSpPr/>
          <p:nvPr/>
        </p:nvSpPr>
        <p:spPr>
          <a:xfrm rot="5400000">
            <a:off x="28799" y="-287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1" name="Google Shape;1251;p84"/>
          <p:cNvSpPr/>
          <p:nvPr/>
        </p:nvSpPr>
        <p:spPr>
          <a:xfrm rot="10800000">
            <a:off x="346074" y="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2" name="Google Shape;1252;p84"/>
          <p:cNvSpPr/>
          <p:nvPr/>
        </p:nvSpPr>
        <p:spPr>
          <a:xfrm rot="10800000">
            <a:off x="399609" y="18380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3" name="Google Shape;1253;p84"/>
          <p:cNvSpPr/>
          <p:nvPr/>
        </p:nvSpPr>
        <p:spPr>
          <a:xfrm rot="10800000" flipH="1">
            <a:off x="8012988" y="214679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1254"/>
        <p:cNvGrpSpPr/>
        <p:nvPr/>
      </p:nvGrpSpPr>
      <p:grpSpPr>
        <a:xfrm>
          <a:off x="0" y="0"/>
          <a:ext cx="0" cy="0"/>
          <a:chOff x="0" y="0"/>
          <a:chExt cx="0" cy="0"/>
        </a:xfrm>
      </p:grpSpPr>
      <p:sp>
        <p:nvSpPr>
          <p:cNvPr id="1255" name="Google Shape;1255;p85"/>
          <p:cNvSpPr txBox="1">
            <a:spLocks noGrp="1"/>
          </p:cNvSpPr>
          <p:nvPr>
            <p:ph type="subTitle" idx="1"/>
          </p:nvPr>
        </p:nvSpPr>
        <p:spPr>
          <a:xfrm>
            <a:off x="1462500" y="3872325"/>
            <a:ext cx="6219000" cy="735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256" name="Google Shape;1256;p85"/>
          <p:cNvSpPr txBox="1">
            <a:spLocks noGrp="1"/>
          </p:cNvSpPr>
          <p:nvPr>
            <p:ph type="title"/>
          </p:nvPr>
        </p:nvSpPr>
        <p:spPr>
          <a:xfrm>
            <a:off x="720000" y="408474"/>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257" name="Google Shape;1257;p85"/>
          <p:cNvSpPr/>
          <p:nvPr/>
        </p:nvSpPr>
        <p:spPr>
          <a:xfrm rot="10800000">
            <a:off x="-14700" y="385182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8" name="Google Shape;1258;p85"/>
          <p:cNvSpPr/>
          <p:nvPr/>
        </p:nvSpPr>
        <p:spPr>
          <a:xfrm rot="5400000">
            <a:off x="-238421" y="229500"/>
            <a:ext cx="10980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9" name="Google Shape;1259;p85"/>
          <p:cNvSpPr/>
          <p:nvPr/>
        </p:nvSpPr>
        <p:spPr>
          <a:xfrm rot="10800000" flipH="1">
            <a:off x="-9026"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0" name="Google Shape;1260;p85"/>
          <p:cNvSpPr/>
          <p:nvPr/>
        </p:nvSpPr>
        <p:spPr>
          <a:xfrm>
            <a:off x="706076" y="39274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1" name="Google Shape;1261;p85"/>
          <p:cNvSpPr/>
          <p:nvPr/>
        </p:nvSpPr>
        <p:spPr>
          <a:xfrm rot="10800000">
            <a:off x="-14450"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2" name="Google Shape;1262;p85"/>
          <p:cNvSpPr/>
          <p:nvPr/>
        </p:nvSpPr>
        <p:spPr>
          <a:xfrm flipH="1">
            <a:off x="7480362" y="-3025"/>
            <a:ext cx="1098000" cy="6390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3" name="Google Shape;1263;p85"/>
          <p:cNvSpPr/>
          <p:nvPr/>
        </p:nvSpPr>
        <p:spPr>
          <a:xfrm rot="-5400000" flipH="1">
            <a:off x="8269312" y="223025"/>
            <a:ext cx="1098000" cy="6459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4" name="Google Shape;1264;p85"/>
          <p:cNvSpPr/>
          <p:nvPr/>
        </p:nvSpPr>
        <p:spPr>
          <a:xfrm flipH="1">
            <a:off x="6878618" y="898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5" name="Google Shape;1265;p85"/>
          <p:cNvSpPr/>
          <p:nvPr/>
        </p:nvSpPr>
        <p:spPr>
          <a:xfrm rot="-5400000" flipH="1">
            <a:off x="8292225" y="4290300"/>
            <a:ext cx="501900" cy="12177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6" name="Google Shape;1266;p85"/>
          <p:cNvSpPr/>
          <p:nvPr/>
        </p:nvSpPr>
        <p:spPr>
          <a:xfrm flipH="1">
            <a:off x="8612168" y="124020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7" name="Google Shape;1267;p85"/>
          <p:cNvSpPr/>
          <p:nvPr/>
        </p:nvSpPr>
        <p:spPr>
          <a:xfrm rot="10800000">
            <a:off x="-8701" y="2371711"/>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8" name="Google Shape;1268;p85"/>
          <p:cNvSpPr/>
          <p:nvPr/>
        </p:nvSpPr>
        <p:spPr>
          <a:xfrm rot="10800000">
            <a:off x="-3027" y="1094855"/>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9" name="Google Shape;1269;p85"/>
          <p:cNvSpPr/>
          <p:nvPr/>
        </p:nvSpPr>
        <p:spPr>
          <a:xfrm rot="10800000" flipH="1">
            <a:off x="-3027" y="2384780"/>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0" name="Google Shape;1270;p85"/>
          <p:cNvSpPr/>
          <p:nvPr/>
        </p:nvSpPr>
        <p:spPr>
          <a:xfrm>
            <a:off x="65375" y="1770086"/>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1" name="Google Shape;1271;p85"/>
          <p:cNvSpPr/>
          <p:nvPr/>
        </p:nvSpPr>
        <p:spPr>
          <a:xfrm rot="10800000" flipH="1">
            <a:off x="7862662" y="33565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2" name="Google Shape;1272;p85"/>
          <p:cNvSpPr/>
          <p:nvPr/>
        </p:nvSpPr>
        <p:spPr>
          <a:xfrm rot="10800000">
            <a:off x="7867788" y="33695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3" name="Google Shape;1273;p85"/>
          <p:cNvSpPr/>
          <p:nvPr/>
        </p:nvSpPr>
        <p:spPr>
          <a:xfrm flipH="1">
            <a:off x="7977986" y="34321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1274"/>
        <p:cNvGrpSpPr/>
        <p:nvPr/>
      </p:nvGrpSpPr>
      <p:grpSpPr>
        <a:xfrm>
          <a:off x="0" y="0"/>
          <a:ext cx="0" cy="0"/>
          <a:chOff x="0" y="0"/>
          <a:chExt cx="0" cy="0"/>
        </a:xfrm>
      </p:grpSpPr>
      <p:sp>
        <p:nvSpPr>
          <p:cNvPr id="1275" name="Google Shape;1275;p86"/>
          <p:cNvSpPr txBox="1">
            <a:spLocks noGrp="1"/>
          </p:cNvSpPr>
          <p:nvPr>
            <p:ph type="subTitle" idx="1"/>
          </p:nvPr>
        </p:nvSpPr>
        <p:spPr>
          <a:xfrm>
            <a:off x="1998950" y="2620475"/>
            <a:ext cx="2739600" cy="1248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276" name="Google Shape;1276;p86"/>
          <p:cNvSpPr txBox="1">
            <a:spLocks noGrp="1"/>
          </p:cNvSpPr>
          <p:nvPr>
            <p:ph type="title"/>
          </p:nvPr>
        </p:nvSpPr>
        <p:spPr>
          <a:xfrm>
            <a:off x="1910900" y="1333050"/>
            <a:ext cx="2915700" cy="13623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277" name="Google Shape;1277;p86"/>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8" name="Google Shape;1278;p86"/>
          <p:cNvSpPr/>
          <p:nvPr/>
        </p:nvSpPr>
        <p:spPr>
          <a:xfrm rot="10800000" flipH="1">
            <a:off x="-2163"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9" name="Google Shape;1279;p86"/>
          <p:cNvSpPr/>
          <p:nvPr/>
        </p:nvSpPr>
        <p:spPr>
          <a:xfrm rot="10800000" flipH="1">
            <a:off x="2963"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0" name="Google Shape;1280;p86"/>
          <p:cNvSpPr/>
          <p:nvPr/>
        </p:nvSpPr>
        <p:spPr>
          <a:xfrm rot="10800000">
            <a:off x="2963"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1" name="Google Shape;1281;p86"/>
          <p:cNvSpPr/>
          <p:nvPr/>
        </p:nvSpPr>
        <p:spPr>
          <a:xfrm flipH="1">
            <a:off x="113161"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2" name="Google Shape;1282;p86"/>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3" name="Google Shape;1283;p86"/>
          <p:cNvSpPr/>
          <p:nvPr/>
        </p:nvSpPr>
        <p:spPr>
          <a:xfrm rot="10800000">
            <a:off x="-2182" y="127685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4" name="Google Shape;1284;p86"/>
          <p:cNvSpPr/>
          <p:nvPr/>
        </p:nvSpPr>
        <p:spPr>
          <a:xfrm rot="10800000">
            <a:off x="3492" y="-1"/>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5" name="Google Shape;1285;p86"/>
          <p:cNvSpPr/>
          <p:nvPr/>
        </p:nvSpPr>
        <p:spPr>
          <a:xfrm rot="10800000" flipH="1">
            <a:off x="3492" y="128992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6" name="Google Shape;1286;p86"/>
          <p:cNvSpPr/>
          <p:nvPr/>
        </p:nvSpPr>
        <p:spPr>
          <a:xfrm>
            <a:off x="71894" y="6752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7" name="Google Shape;1287;p86"/>
          <p:cNvSpPr/>
          <p:nvPr/>
        </p:nvSpPr>
        <p:spPr>
          <a:xfrm>
            <a:off x="7838700" y="449755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8" name="Google Shape;1288;p86"/>
          <p:cNvSpPr/>
          <p:nvPr/>
        </p:nvSpPr>
        <p:spPr>
          <a:xfrm rot="10800000">
            <a:off x="7194163" y="385181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89"/>
        <p:cNvGrpSpPr/>
        <p:nvPr/>
      </p:nvGrpSpPr>
      <p:grpSpPr>
        <a:xfrm>
          <a:off x="0" y="0"/>
          <a:ext cx="0" cy="0"/>
          <a:chOff x="0" y="0"/>
          <a:chExt cx="0" cy="0"/>
        </a:xfrm>
      </p:grpSpPr>
      <p:sp>
        <p:nvSpPr>
          <p:cNvPr id="1290" name="Google Shape;1290;p87"/>
          <p:cNvSpPr txBox="1">
            <a:spLocks noGrp="1"/>
          </p:cNvSpPr>
          <p:nvPr>
            <p:ph type="subTitle" idx="1"/>
          </p:nvPr>
        </p:nvSpPr>
        <p:spPr>
          <a:xfrm>
            <a:off x="3691175" y="1589800"/>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291" name="Google Shape;1291;p87"/>
          <p:cNvSpPr txBox="1">
            <a:spLocks noGrp="1"/>
          </p:cNvSpPr>
          <p:nvPr>
            <p:ph type="subTitle" idx="2"/>
          </p:nvPr>
        </p:nvSpPr>
        <p:spPr>
          <a:xfrm>
            <a:off x="2110415" y="3052075"/>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gn="r">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292" name="Google Shape;1292;p87"/>
          <p:cNvSpPr txBox="1">
            <a:spLocks noGrp="1"/>
          </p:cNvSpPr>
          <p:nvPr>
            <p:ph type="subTitle" idx="3"/>
          </p:nvPr>
        </p:nvSpPr>
        <p:spPr>
          <a:xfrm>
            <a:off x="3691175" y="2048472"/>
            <a:ext cx="3342000" cy="502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293" name="Google Shape;1293;p87"/>
          <p:cNvSpPr txBox="1">
            <a:spLocks noGrp="1"/>
          </p:cNvSpPr>
          <p:nvPr>
            <p:ph type="subTitle" idx="4"/>
          </p:nvPr>
        </p:nvSpPr>
        <p:spPr>
          <a:xfrm>
            <a:off x="2110413" y="3510725"/>
            <a:ext cx="3342000" cy="5022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294" name="Google Shape;1294;p87"/>
          <p:cNvSpPr txBox="1">
            <a:spLocks noGrp="1"/>
          </p:cNvSpPr>
          <p:nvPr>
            <p:ph type="title"/>
          </p:nvPr>
        </p:nvSpPr>
        <p:spPr>
          <a:xfrm>
            <a:off x="720000" y="405742"/>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295" name="Google Shape;1295;p87"/>
          <p:cNvSpPr/>
          <p:nvPr/>
        </p:nvSpPr>
        <p:spPr>
          <a:xfrm>
            <a:off x="7862662" y="8914"/>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6" name="Google Shape;1296;p87"/>
          <p:cNvSpPr/>
          <p:nvPr/>
        </p:nvSpPr>
        <p:spPr>
          <a:xfrm rot="-5400000">
            <a:off x="8277783" y="4281639"/>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7" name="Google Shape;1297;p87"/>
          <p:cNvSpPr/>
          <p:nvPr/>
        </p:nvSpPr>
        <p:spPr>
          <a:xfrm flipH="1">
            <a:off x="7867788" y="6645"/>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8" name="Google Shape;1298;p87"/>
          <p:cNvSpPr/>
          <p:nvPr/>
        </p:nvSpPr>
        <p:spPr>
          <a:xfrm rot="10800000">
            <a:off x="7977986" y="769414"/>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9" name="Google Shape;1299;p87"/>
          <p:cNvSpPr/>
          <p:nvPr/>
        </p:nvSpPr>
        <p:spPr>
          <a:xfrm>
            <a:off x="7862412" y="4506475"/>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00" name="Google Shape;1300;p87"/>
          <p:cNvSpPr/>
          <p:nvPr/>
        </p:nvSpPr>
        <p:spPr>
          <a:xfrm rot="10800000" flipH="1">
            <a:off x="559000" y="4514164"/>
            <a:ext cx="10980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01" name="Google Shape;1301;p87"/>
          <p:cNvSpPr/>
          <p:nvPr/>
        </p:nvSpPr>
        <p:spPr>
          <a:xfrm rot="5400000" flipH="1">
            <a:off x="-229950" y="4281214"/>
            <a:ext cx="1098000" cy="6459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02" name="Google Shape;1302;p87"/>
          <p:cNvSpPr/>
          <p:nvPr/>
        </p:nvSpPr>
        <p:spPr>
          <a:xfrm rot="10800000" flipH="1">
            <a:off x="1805444" y="4607009"/>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03" name="Google Shape;1303;p87"/>
          <p:cNvSpPr/>
          <p:nvPr/>
        </p:nvSpPr>
        <p:spPr>
          <a:xfrm rot="5400000" flipH="1">
            <a:off x="945150" y="-959861"/>
            <a:ext cx="591300" cy="25110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04" name="Google Shape;1304;p87"/>
          <p:cNvSpPr/>
          <p:nvPr/>
        </p:nvSpPr>
        <p:spPr>
          <a:xfrm rot="10800000" flipH="1">
            <a:off x="71894" y="783834"/>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05"/>
        <p:cNvGrpSpPr/>
        <p:nvPr/>
      </p:nvGrpSpPr>
      <p:grpSpPr>
        <a:xfrm>
          <a:off x="0" y="0"/>
          <a:ext cx="0" cy="0"/>
          <a:chOff x="0" y="0"/>
          <a:chExt cx="0" cy="0"/>
        </a:xfrm>
      </p:grpSpPr>
      <p:sp>
        <p:nvSpPr>
          <p:cNvPr id="1306" name="Google Shape;1306;p88"/>
          <p:cNvSpPr txBox="1">
            <a:spLocks noGrp="1"/>
          </p:cNvSpPr>
          <p:nvPr>
            <p:ph type="subTitle" idx="1"/>
          </p:nvPr>
        </p:nvSpPr>
        <p:spPr>
          <a:xfrm>
            <a:off x="3691300" y="1513600"/>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07" name="Google Shape;1307;p88"/>
          <p:cNvSpPr txBox="1">
            <a:spLocks noGrp="1"/>
          </p:cNvSpPr>
          <p:nvPr>
            <p:ph type="subTitle" idx="2"/>
          </p:nvPr>
        </p:nvSpPr>
        <p:spPr>
          <a:xfrm>
            <a:off x="3691302" y="3280675"/>
            <a:ext cx="3342000" cy="434700"/>
          </a:xfrm>
          <a:prstGeom prst="rect">
            <a:avLst/>
          </a:prstGeom>
          <a:effectLst>
            <a:outerShdw blurRad="57150" dist="19050" dir="3780000" algn="bl" rotWithShape="0">
              <a:srgbClr val="000000">
                <a:alpha val="60000"/>
              </a:srgbClr>
            </a:outerShdw>
          </a:effectLst>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dk2"/>
                </a:solidFill>
                <a:highlight>
                  <a:schemeClr val="accent1"/>
                </a:highlight>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08" name="Google Shape;1308;p88"/>
          <p:cNvSpPr txBox="1">
            <a:spLocks noGrp="1"/>
          </p:cNvSpPr>
          <p:nvPr>
            <p:ph type="subTitle" idx="3"/>
          </p:nvPr>
        </p:nvSpPr>
        <p:spPr>
          <a:xfrm>
            <a:off x="3691300" y="1896072"/>
            <a:ext cx="3342000" cy="502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09" name="Google Shape;1309;p88"/>
          <p:cNvSpPr txBox="1">
            <a:spLocks noGrp="1"/>
          </p:cNvSpPr>
          <p:nvPr>
            <p:ph type="subTitle" idx="4"/>
          </p:nvPr>
        </p:nvSpPr>
        <p:spPr>
          <a:xfrm>
            <a:off x="3691300" y="3663125"/>
            <a:ext cx="3342000" cy="502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10" name="Google Shape;1310;p88"/>
          <p:cNvSpPr txBox="1">
            <a:spLocks noGrp="1"/>
          </p:cNvSpPr>
          <p:nvPr>
            <p:ph type="title"/>
          </p:nvPr>
        </p:nvSpPr>
        <p:spPr>
          <a:xfrm>
            <a:off x="720000" y="39943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311" name="Google Shape;1311;p88"/>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2" name="Google Shape;1312;p88"/>
          <p:cNvSpPr/>
          <p:nvPr/>
        </p:nvSpPr>
        <p:spPr>
          <a:xfrm rot="10800000" flipH="1">
            <a:off x="7862662"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3" name="Google Shape;1313;p88"/>
          <p:cNvSpPr/>
          <p:nvPr/>
        </p:nvSpPr>
        <p:spPr>
          <a:xfrm rot="10800000" flipH="1">
            <a:off x="7867788"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4" name="Google Shape;1314;p88"/>
          <p:cNvSpPr/>
          <p:nvPr/>
        </p:nvSpPr>
        <p:spPr>
          <a:xfrm rot="10800000">
            <a:off x="7867788"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5" name="Google Shape;1315;p88"/>
          <p:cNvSpPr/>
          <p:nvPr/>
        </p:nvSpPr>
        <p:spPr>
          <a:xfrm flipH="1">
            <a:off x="7977986"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6" name="Google Shape;1316;p88"/>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7" name="Google Shape;1317;p88"/>
          <p:cNvSpPr/>
          <p:nvPr/>
        </p:nvSpPr>
        <p:spPr>
          <a:xfrm rot="10800000" flipH="1">
            <a:off x="-2182" y="3851830"/>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8" name="Google Shape;1318;p88"/>
          <p:cNvSpPr/>
          <p:nvPr/>
        </p:nvSpPr>
        <p:spPr>
          <a:xfrm rot="10800000" flipH="1">
            <a:off x="2944" y="2574974"/>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9" name="Google Shape;1319;p88"/>
          <p:cNvSpPr/>
          <p:nvPr/>
        </p:nvSpPr>
        <p:spPr>
          <a:xfrm rot="10800000">
            <a:off x="2944" y="386489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20" name="Google Shape;1320;p88"/>
          <p:cNvSpPr/>
          <p:nvPr/>
        </p:nvSpPr>
        <p:spPr>
          <a:xfrm flipH="1">
            <a:off x="759842" y="325020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21" name="Google Shape;1321;p88"/>
          <p:cNvSpPr/>
          <p:nvPr/>
        </p:nvSpPr>
        <p:spPr>
          <a:xfrm>
            <a:off x="-9850" y="-4200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22" name="Google Shape;1322;p88"/>
          <p:cNvSpPr/>
          <p:nvPr/>
        </p:nvSpPr>
        <p:spPr>
          <a:xfrm rot="10800000">
            <a:off x="-654387" y="-687736"/>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323"/>
        <p:cNvGrpSpPr/>
        <p:nvPr/>
      </p:nvGrpSpPr>
      <p:grpSpPr>
        <a:xfrm>
          <a:off x="0" y="0"/>
          <a:ext cx="0" cy="0"/>
          <a:chOff x="0" y="0"/>
          <a:chExt cx="0" cy="0"/>
        </a:xfrm>
      </p:grpSpPr>
      <p:sp>
        <p:nvSpPr>
          <p:cNvPr id="1324" name="Google Shape;1324;p89"/>
          <p:cNvSpPr txBox="1">
            <a:spLocks noGrp="1"/>
          </p:cNvSpPr>
          <p:nvPr>
            <p:ph type="title"/>
          </p:nvPr>
        </p:nvSpPr>
        <p:spPr>
          <a:xfrm>
            <a:off x="720000" y="29282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25" name="Google Shape;1325;p89"/>
          <p:cNvSpPr txBox="1">
            <a:spLocks noGrp="1"/>
          </p:cNvSpPr>
          <p:nvPr>
            <p:ph type="subTitle" idx="1"/>
          </p:nvPr>
        </p:nvSpPr>
        <p:spPr>
          <a:xfrm>
            <a:off x="720000" y="3514738"/>
            <a:ext cx="23364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26" name="Google Shape;1326;p89"/>
          <p:cNvSpPr txBox="1">
            <a:spLocks noGrp="1"/>
          </p:cNvSpPr>
          <p:nvPr>
            <p:ph type="title" idx="2"/>
          </p:nvPr>
        </p:nvSpPr>
        <p:spPr>
          <a:xfrm>
            <a:off x="3403800" y="29282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27" name="Google Shape;1327;p89"/>
          <p:cNvSpPr txBox="1">
            <a:spLocks noGrp="1"/>
          </p:cNvSpPr>
          <p:nvPr>
            <p:ph type="subTitle" idx="3"/>
          </p:nvPr>
        </p:nvSpPr>
        <p:spPr>
          <a:xfrm>
            <a:off x="3403800" y="3514738"/>
            <a:ext cx="23364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28" name="Google Shape;1328;p89"/>
          <p:cNvSpPr txBox="1">
            <a:spLocks noGrp="1"/>
          </p:cNvSpPr>
          <p:nvPr>
            <p:ph type="title" idx="4"/>
          </p:nvPr>
        </p:nvSpPr>
        <p:spPr>
          <a:xfrm>
            <a:off x="6087600" y="29282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29" name="Google Shape;1329;p89"/>
          <p:cNvSpPr txBox="1">
            <a:spLocks noGrp="1"/>
          </p:cNvSpPr>
          <p:nvPr>
            <p:ph type="subTitle" idx="5"/>
          </p:nvPr>
        </p:nvSpPr>
        <p:spPr>
          <a:xfrm>
            <a:off x="6087600" y="3514738"/>
            <a:ext cx="23364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30" name="Google Shape;1330;p89"/>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331" name="Google Shape;1331;p89"/>
          <p:cNvSpPr/>
          <p:nvPr/>
        </p:nvSpPr>
        <p:spPr>
          <a:xfrm rot="10800000">
            <a:off x="585687" y="83756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2" name="Google Shape;1332;p89"/>
          <p:cNvSpPr/>
          <p:nvPr/>
        </p:nvSpPr>
        <p:spPr>
          <a:xfrm rot="10800000">
            <a:off x="85125" y="96828"/>
            <a:ext cx="688200" cy="6882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3" name="Google Shape;1333;p89"/>
          <p:cNvSpPr/>
          <p:nvPr/>
        </p:nvSpPr>
        <p:spPr>
          <a:xfrm rot="10800000">
            <a:off x="354629" y="1274375"/>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4" name="Google Shape;1334;p89"/>
          <p:cNvSpPr/>
          <p:nvPr/>
        </p:nvSpPr>
        <p:spPr>
          <a:xfrm rot="-5400000">
            <a:off x="789567" y="4228125"/>
            <a:ext cx="478500" cy="1352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5" name="Google Shape;1335;p89"/>
          <p:cNvSpPr/>
          <p:nvPr/>
        </p:nvSpPr>
        <p:spPr>
          <a:xfrm>
            <a:off x="-1136" y="3425400"/>
            <a:ext cx="543900" cy="1718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6" name="Google Shape;1336;p89"/>
          <p:cNvSpPr/>
          <p:nvPr/>
        </p:nvSpPr>
        <p:spPr>
          <a:xfrm rot="5400000" flipH="1">
            <a:off x="7860392" y="113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7" name="Google Shape;1337;p89"/>
          <p:cNvSpPr/>
          <p:nvPr/>
        </p:nvSpPr>
        <p:spPr>
          <a:xfrm rot="5400000">
            <a:off x="7873462" y="680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8" name="Google Shape;1338;p89"/>
          <p:cNvSpPr/>
          <p:nvPr/>
        </p:nvSpPr>
        <p:spPr>
          <a:xfrm rot="5400000" flipH="1">
            <a:off x="8289752" y="4636106"/>
            <a:ext cx="478500" cy="536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9" name="Google Shape;1339;p89"/>
          <p:cNvSpPr/>
          <p:nvPr/>
        </p:nvSpPr>
        <p:spPr>
          <a:xfrm flipH="1">
            <a:off x="8607025" y="4276720"/>
            <a:ext cx="543900" cy="866700"/>
          </a:xfrm>
          <a:prstGeom prst="rect">
            <a:avLst/>
          </a:prstGeom>
          <a:solidFill>
            <a:schemeClr val="l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40" name="Google Shape;1340;p89"/>
          <p:cNvSpPr/>
          <p:nvPr/>
        </p:nvSpPr>
        <p:spPr>
          <a:xfrm flipH="1">
            <a:off x="7669962" y="4685750"/>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341"/>
        <p:cNvGrpSpPr/>
        <p:nvPr/>
      </p:nvGrpSpPr>
      <p:grpSpPr>
        <a:xfrm>
          <a:off x="0" y="0"/>
          <a:ext cx="0" cy="0"/>
          <a:chOff x="0" y="0"/>
          <a:chExt cx="0" cy="0"/>
        </a:xfrm>
      </p:grpSpPr>
      <p:sp>
        <p:nvSpPr>
          <p:cNvPr id="1342" name="Google Shape;1342;p90"/>
          <p:cNvSpPr txBox="1">
            <a:spLocks noGrp="1"/>
          </p:cNvSpPr>
          <p:nvPr>
            <p:ph type="title"/>
          </p:nvPr>
        </p:nvSpPr>
        <p:spPr>
          <a:xfrm>
            <a:off x="720000" y="24233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43" name="Google Shape;1343;p90"/>
          <p:cNvSpPr txBox="1">
            <a:spLocks noGrp="1"/>
          </p:cNvSpPr>
          <p:nvPr>
            <p:ph type="subTitle" idx="1"/>
          </p:nvPr>
        </p:nvSpPr>
        <p:spPr>
          <a:xfrm>
            <a:off x="1325325" y="2958964"/>
            <a:ext cx="1883100" cy="94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44" name="Google Shape;1344;p90"/>
          <p:cNvSpPr txBox="1">
            <a:spLocks noGrp="1"/>
          </p:cNvSpPr>
          <p:nvPr>
            <p:ph type="title" idx="2"/>
          </p:nvPr>
        </p:nvSpPr>
        <p:spPr>
          <a:xfrm>
            <a:off x="3403800" y="24233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45" name="Google Shape;1345;p90"/>
          <p:cNvSpPr txBox="1">
            <a:spLocks noGrp="1"/>
          </p:cNvSpPr>
          <p:nvPr>
            <p:ph type="subTitle" idx="3"/>
          </p:nvPr>
        </p:nvSpPr>
        <p:spPr>
          <a:xfrm>
            <a:off x="3630450" y="2958964"/>
            <a:ext cx="1883100" cy="94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46" name="Google Shape;1346;p90"/>
          <p:cNvSpPr txBox="1">
            <a:spLocks noGrp="1"/>
          </p:cNvSpPr>
          <p:nvPr>
            <p:ph type="title" idx="4"/>
          </p:nvPr>
        </p:nvSpPr>
        <p:spPr>
          <a:xfrm>
            <a:off x="6087600" y="2423313"/>
            <a:ext cx="2336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47" name="Google Shape;1347;p90"/>
          <p:cNvSpPr txBox="1">
            <a:spLocks noGrp="1"/>
          </p:cNvSpPr>
          <p:nvPr>
            <p:ph type="subTitle" idx="5"/>
          </p:nvPr>
        </p:nvSpPr>
        <p:spPr>
          <a:xfrm>
            <a:off x="5935575" y="2958964"/>
            <a:ext cx="1883100" cy="94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48" name="Google Shape;1348;p90"/>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349" name="Google Shape;1349;p90"/>
          <p:cNvSpPr/>
          <p:nvPr/>
        </p:nvSpPr>
        <p:spPr>
          <a:xfrm rot="5400000">
            <a:off x="17725"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0" name="Google Shape;1350;p90"/>
          <p:cNvSpPr/>
          <p:nvPr/>
        </p:nvSpPr>
        <p:spPr>
          <a:xfrm rot="10800000">
            <a:off x="335000"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1" name="Google Shape;1351;p90"/>
          <p:cNvSpPr/>
          <p:nvPr/>
        </p:nvSpPr>
        <p:spPr>
          <a:xfrm rot="10800000">
            <a:off x="388536"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2" name="Google Shape;1352;p90"/>
          <p:cNvSpPr/>
          <p:nvPr/>
        </p:nvSpPr>
        <p:spPr>
          <a:xfrm rot="10800000">
            <a:off x="-16725"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3" name="Google Shape;1353;p90"/>
          <p:cNvSpPr/>
          <p:nvPr/>
        </p:nvSpPr>
        <p:spPr>
          <a:xfrm rot="10800000" flipH="1">
            <a:off x="-11051"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4" name="Google Shape;1354;p90"/>
          <p:cNvSpPr/>
          <p:nvPr/>
        </p:nvSpPr>
        <p:spPr>
          <a:xfrm rot="10800000">
            <a:off x="7394087"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5" name="Google Shape;1355;p90"/>
          <p:cNvSpPr/>
          <p:nvPr/>
        </p:nvSpPr>
        <p:spPr>
          <a:xfrm>
            <a:off x="7845195"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6" name="Google Shape;1356;p90"/>
          <p:cNvSpPr/>
          <p:nvPr/>
        </p:nvSpPr>
        <p:spPr>
          <a:xfrm rot="10800000">
            <a:off x="8484612" y="2743175"/>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7" name="Google Shape;1357;p90"/>
          <p:cNvSpPr/>
          <p:nvPr/>
        </p:nvSpPr>
        <p:spPr>
          <a:xfrm rot="-5400000">
            <a:off x="8259237"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8" name="Google Shape;1358;p90"/>
          <p:cNvSpPr/>
          <p:nvPr/>
        </p:nvSpPr>
        <p:spPr>
          <a:xfrm rot="10800000">
            <a:off x="8602093" y="15007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9" name="Google Shape;1359;p90"/>
          <p:cNvSpPr/>
          <p:nvPr/>
        </p:nvSpPr>
        <p:spPr>
          <a:xfrm>
            <a:off x="7854612"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360"/>
        <p:cNvGrpSpPr/>
        <p:nvPr/>
      </p:nvGrpSpPr>
      <p:grpSpPr>
        <a:xfrm>
          <a:off x="0" y="0"/>
          <a:ext cx="0" cy="0"/>
          <a:chOff x="0" y="0"/>
          <a:chExt cx="0" cy="0"/>
        </a:xfrm>
      </p:grpSpPr>
      <p:sp>
        <p:nvSpPr>
          <p:cNvPr id="1361" name="Google Shape;1361;p91"/>
          <p:cNvSpPr txBox="1">
            <a:spLocks noGrp="1"/>
          </p:cNvSpPr>
          <p:nvPr>
            <p:ph type="title"/>
          </p:nvPr>
        </p:nvSpPr>
        <p:spPr>
          <a:xfrm>
            <a:off x="1678571" y="1781463"/>
            <a:ext cx="2015400" cy="527700"/>
          </a:xfrm>
          <a:prstGeom prst="rect">
            <a:avLst/>
          </a:prstGeom>
        </p:spPr>
        <p:txBody>
          <a:bodyPr spcFirstLastPara="1" wrap="square" lIns="91425" tIns="91425" rIns="91425" bIns="91425" anchor="ctr" anchorCtr="0">
            <a:noAutofit/>
          </a:bodyPr>
          <a:lstStyle>
            <a:lvl1pPr lvl="0" algn="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62" name="Google Shape;1362;p91"/>
          <p:cNvSpPr txBox="1">
            <a:spLocks noGrp="1"/>
          </p:cNvSpPr>
          <p:nvPr>
            <p:ph type="subTitle" idx="1"/>
          </p:nvPr>
        </p:nvSpPr>
        <p:spPr>
          <a:xfrm>
            <a:off x="1678571" y="2218483"/>
            <a:ext cx="2015400" cy="4674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63" name="Google Shape;1363;p91"/>
          <p:cNvSpPr txBox="1">
            <a:spLocks noGrp="1"/>
          </p:cNvSpPr>
          <p:nvPr>
            <p:ph type="title" idx="2"/>
          </p:nvPr>
        </p:nvSpPr>
        <p:spPr>
          <a:xfrm>
            <a:off x="1678581" y="2955214"/>
            <a:ext cx="2015400" cy="527700"/>
          </a:xfrm>
          <a:prstGeom prst="rect">
            <a:avLst/>
          </a:prstGeom>
        </p:spPr>
        <p:txBody>
          <a:bodyPr spcFirstLastPara="1" wrap="square" lIns="91425" tIns="91425" rIns="91425" bIns="91425" anchor="ctr" anchorCtr="0">
            <a:noAutofit/>
          </a:bodyPr>
          <a:lstStyle>
            <a:lvl1pPr lvl="0" algn="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64" name="Google Shape;1364;p91"/>
          <p:cNvSpPr txBox="1">
            <a:spLocks noGrp="1"/>
          </p:cNvSpPr>
          <p:nvPr>
            <p:ph type="subTitle" idx="3"/>
          </p:nvPr>
        </p:nvSpPr>
        <p:spPr>
          <a:xfrm>
            <a:off x="1678571" y="3396565"/>
            <a:ext cx="2015400" cy="4674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65" name="Google Shape;1365;p91"/>
          <p:cNvSpPr txBox="1">
            <a:spLocks noGrp="1"/>
          </p:cNvSpPr>
          <p:nvPr>
            <p:ph type="title" idx="4"/>
          </p:nvPr>
        </p:nvSpPr>
        <p:spPr>
          <a:xfrm>
            <a:off x="5450021" y="1781463"/>
            <a:ext cx="2015400" cy="5277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66" name="Google Shape;1366;p91"/>
          <p:cNvSpPr txBox="1">
            <a:spLocks noGrp="1"/>
          </p:cNvSpPr>
          <p:nvPr>
            <p:ph type="subTitle" idx="5"/>
          </p:nvPr>
        </p:nvSpPr>
        <p:spPr>
          <a:xfrm>
            <a:off x="5450021" y="2218486"/>
            <a:ext cx="2015400" cy="467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67" name="Google Shape;1367;p91"/>
          <p:cNvSpPr txBox="1">
            <a:spLocks noGrp="1"/>
          </p:cNvSpPr>
          <p:nvPr>
            <p:ph type="title" idx="6"/>
          </p:nvPr>
        </p:nvSpPr>
        <p:spPr>
          <a:xfrm>
            <a:off x="5450031" y="2955222"/>
            <a:ext cx="2015400" cy="5277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68" name="Google Shape;1368;p91"/>
          <p:cNvSpPr txBox="1">
            <a:spLocks noGrp="1"/>
          </p:cNvSpPr>
          <p:nvPr>
            <p:ph type="subTitle" idx="7"/>
          </p:nvPr>
        </p:nvSpPr>
        <p:spPr>
          <a:xfrm>
            <a:off x="5450021" y="3396687"/>
            <a:ext cx="2015400" cy="467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69" name="Google Shape;1369;p91"/>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370" name="Google Shape;1370;p91"/>
          <p:cNvSpPr/>
          <p:nvPr/>
        </p:nvSpPr>
        <p:spPr>
          <a:xfrm rot="10800000">
            <a:off x="8500450" y="3467083"/>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1" name="Google Shape;1371;p91"/>
          <p:cNvSpPr/>
          <p:nvPr/>
        </p:nvSpPr>
        <p:spPr>
          <a:xfrm>
            <a:off x="7862662" y="2258"/>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2" name="Google Shape;1372;p91"/>
          <p:cNvSpPr/>
          <p:nvPr/>
        </p:nvSpPr>
        <p:spPr>
          <a:xfrm>
            <a:off x="7867788" y="1289914"/>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3" name="Google Shape;1373;p91"/>
          <p:cNvSpPr/>
          <p:nvPr/>
        </p:nvSpPr>
        <p:spPr>
          <a:xfrm flipH="1">
            <a:off x="7867788" y="-11"/>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4" name="Google Shape;1374;p91"/>
          <p:cNvSpPr/>
          <p:nvPr/>
        </p:nvSpPr>
        <p:spPr>
          <a:xfrm rot="10800000">
            <a:off x="7977986" y="762758"/>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5" name="Google Shape;1375;p91"/>
          <p:cNvSpPr/>
          <p:nvPr/>
        </p:nvSpPr>
        <p:spPr>
          <a:xfrm>
            <a:off x="8500587" y="449981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6" name="Google Shape;1376;p91"/>
          <p:cNvSpPr/>
          <p:nvPr/>
        </p:nvSpPr>
        <p:spPr>
          <a:xfrm flipH="1">
            <a:off x="-2182" y="257722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7" name="Google Shape;1377;p91"/>
          <p:cNvSpPr/>
          <p:nvPr/>
        </p:nvSpPr>
        <p:spPr>
          <a:xfrm flipH="1">
            <a:off x="3492" y="3864884"/>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8" name="Google Shape;1378;p91"/>
          <p:cNvSpPr/>
          <p:nvPr/>
        </p:nvSpPr>
        <p:spPr>
          <a:xfrm>
            <a:off x="3492" y="2574959"/>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9" name="Google Shape;1379;p91"/>
          <p:cNvSpPr/>
          <p:nvPr/>
        </p:nvSpPr>
        <p:spPr>
          <a:xfrm rot="10800000" flipH="1">
            <a:off x="71894" y="4014953"/>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0" name="Google Shape;1380;p91"/>
          <p:cNvSpPr/>
          <p:nvPr/>
        </p:nvSpPr>
        <p:spPr>
          <a:xfrm rot="10800000" flipH="1">
            <a:off x="-9850" y="6933"/>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1" name="Google Shape;1381;p91"/>
          <p:cNvSpPr/>
          <p:nvPr/>
        </p:nvSpPr>
        <p:spPr>
          <a:xfrm flipH="1">
            <a:off x="-654387" y="2269"/>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1382"/>
        <p:cNvGrpSpPr/>
        <p:nvPr/>
      </p:nvGrpSpPr>
      <p:grpSpPr>
        <a:xfrm>
          <a:off x="0" y="0"/>
          <a:ext cx="0" cy="0"/>
          <a:chOff x="0" y="0"/>
          <a:chExt cx="0" cy="0"/>
        </a:xfrm>
      </p:grpSpPr>
      <p:sp>
        <p:nvSpPr>
          <p:cNvPr id="1383" name="Google Shape;1383;p92"/>
          <p:cNvSpPr/>
          <p:nvPr/>
        </p:nvSpPr>
        <p:spPr>
          <a:xfrm rot="10800000">
            <a:off x="7862393" y="385181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4" name="Google Shape;1384;p92"/>
          <p:cNvSpPr/>
          <p:nvPr/>
        </p:nvSpPr>
        <p:spPr>
          <a:xfrm rot="10800000">
            <a:off x="7868067" y="2574959"/>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5" name="Google Shape;1385;p92"/>
          <p:cNvSpPr/>
          <p:nvPr/>
        </p:nvSpPr>
        <p:spPr>
          <a:xfrm rot="10800000" flipH="1">
            <a:off x="7868067" y="386488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6" name="Google Shape;1386;p92"/>
          <p:cNvSpPr/>
          <p:nvPr/>
        </p:nvSpPr>
        <p:spPr>
          <a:xfrm>
            <a:off x="7936469" y="3250189"/>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7" name="Google Shape;1387;p92"/>
          <p:cNvSpPr txBox="1">
            <a:spLocks noGrp="1"/>
          </p:cNvSpPr>
          <p:nvPr>
            <p:ph type="title"/>
          </p:nvPr>
        </p:nvSpPr>
        <p:spPr>
          <a:xfrm>
            <a:off x="2156796" y="1966332"/>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88" name="Google Shape;1388;p92"/>
          <p:cNvSpPr txBox="1">
            <a:spLocks noGrp="1"/>
          </p:cNvSpPr>
          <p:nvPr>
            <p:ph type="subTitle" idx="1"/>
          </p:nvPr>
        </p:nvSpPr>
        <p:spPr>
          <a:xfrm>
            <a:off x="2156796" y="2419425"/>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89" name="Google Shape;1389;p92"/>
          <p:cNvSpPr txBox="1">
            <a:spLocks noGrp="1"/>
          </p:cNvSpPr>
          <p:nvPr>
            <p:ph type="title" idx="2"/>
          </p:nvPr>
        </p:nvSpPr>
        <p:spPr>
          <a:xfrm>
            <a:off x="2156806" y="3597011"/>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90" name="Google Shape;1390;p92"/>
          <p:cNvSpPr txBox="1">
            <a:spLocks noGrp="1"/>
          </p:cNvSpPr>
          <p:nvPr>
            <p:ph type="subTitle" idx="3"/>
          </p:nvPr>
        </p:nvSpPr>
        <p:spPr>
          <a:xfrm>
            <a:off x="2156796" y="4054437"/>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91" name="Google Shape;1391;p92"/>
          <p:cNvSpPr txBox="1">
            <a:spLocks noGrp="1"/>
          </p:cNvSpPr>
          <p:nvPr>
            <p:ph type="title" idx="4"/>
          </p:nvPr>
        </p:nvSpPr>
        <p:spPr>
          <a:xfrm>
            <a:off x="4971796" y="1966332"/>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92" name="Google Shape;1392;p92"/>
          <p:cNvSpPr txBox="1">
            <a:spLocks noGrp="1"/>
          </p:cNvSpPr>
          <p:nvPr>
            <p:ph type="subTitle" idx="5"/>
          </p:nvPr>
        </p:nvSpPr>
        <p:spPr>
          <a:xfrm>
            <a:off x="4971796" y="2419429"/>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93" name="Google Shape;1393;p92"/>
          <p:cNvSpPr txBox="1">
            <a:spLocks noGrp="1"/>
          </p:cNvSpPr>
          <p:nvPr>
            <p:ph type="title" idx="6"/>
          </p:nvPr>
        </p:nvSpPr>
        <p:spPr>
          <a:xfrm>
            <a:off x="4971806" y="3597020"/>
            <a:ext cx="201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394" name="Google Shape;1394;p92"/>
          <p:cNvSpPr txBox="1">
            <a:spLocks noGrp="1"/>
          </p:cNvSpPr>
          <p:nvPr>
            <p:ph type="subTitle" idx="7"/>
          </p:nvPr>
        </p:nvSpPr>
        <p:spPr>
          <a:xfrm>
            <a:off x="4971796" y="4054559"/>
            <a:ext cx="2015400" cy="46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95" name="Google Shape;1395;p92"/>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396" name="Google Shape;1396;p92"/>
          <p:cNvSpPr/>
          <p:nvPr/>
        </p:nvSpPr>
        <p:spPr>
          <a:xfrm rot="10800000">
            <a:off x="-9850" y="3467083"/>
            <a:ext cx="645000" cy="16764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97" name="Google Shape;1397;p92"/>
          <p:cNvSpPr/>
          <p:nvPr/>
        </p:nvSpPr>
        <p:spPr>
          <a:xfrm>
            <a:off x="7862662" y="2258"/>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98" name="Google Shape;1398;p92"/>
          <p:cNvSpPr/>
          <p:nvPr/>
        </p:nvSpPr>
        <p:spPr>
          <a:xfrm flipH="1">
            <a:off x="7867788" y="-11"/>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99" name="Google Shape;1399;p92"/>
          <p:cNvSpPr/>
          <p:nvPr/>
        </p:nvSpPr>
        <p:spPr>
          <a:xfrm rot="10800000">
            <a:off x="7977986" y="762758"/>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00" name="Google Shape;1400;p92"/>
          <p:cNvSpPr/>
          <p:nvPr/>
        </p:nvSpPr>
        <p:spPr>
          <a:xfrm>
            <a:off x="-9713" y="4499819"/>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01" name="Google Shape;1401;p92"/>
          <p:cNvSpPr/>
          <p:nvPr/>
        </p:nvSpPr>
        <p:spPr>
          <a:xfrm rot="10800000" flipH="1">
            <a:off x="-9850" y="6933"/>
            <a:ext cx="19149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02" name="Google Shape;1402;p92"/>
          <p:cNvSpPr/>
          <p:nvPr/>
        </p:nvSpPr>
        <p:spPr>
          <a:xfrm flipH="1">
            <a:off x="-654387" y="226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03" name="Google Shape;1403;p92"/>
          <p:cNvSpPr/>
          <p:nvPr/>
        </p:nvSpPr>
        <p:spPr>
          <a:xfrm>
            <a:off x="-4333" y="2188484"/>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04" name="Google Shape;1404;p92"/>
          <p:cNvSpPr/>
          <p:nvPr/>
        </p:nvSpPr>
        <p:spPr>
          <a:xfrm rot="10800000">
            <a:off x="181840" y="1647553"/>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8"/>
        <p:cNvGrpSpPr/>
        <p:nvPr/>
      </p:nvGrpSpPr>
      <p:grpSpPr>
        <a:xfrm>
          <a:off x="0" y="0"/>
          <a:ext cx="0" cy="0"/>
          <a:chOff x="0" y="0"/>
          <a:chExt cx="0" cy="0"/>
        </a:xfrm>
      </p:grpSpPr>
      <p:sp>
        <p:nvSpPr>
          <p:cNvPr id="129" name="Google Shape;129;p10"/>
          <p:cNvSpPr txBox="1">
            <a:spLocks noGrp="1"/>
          </p:cNvSpPr>
          <p:nvPr>
            <p:ph type="title"/>
          </p:nvPr>
        </p:nvSpPr>
        <p:spPr>
          <a:xfrm>
            <a:off x="715100" y="172904"/>
            <a:ext cx="3427500" cy="26379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405"/>
        <p:cNvGrpSpPr/>
        <p:nvPr/>
      </p:nvGrpSpPr>
      <p:grpSpPr>
        <a:xfrm>
          <a:off x="0" y="0"/>
          <a:ext cx="0" cy="0"/>
          <a:chOff x="0" y="0"/>
          <a:chExt cx="0" cy="0"/>
        </a:xfrm>
      </p:grpSpPr>
      <p:sp>
        <p:nvSpPr>
          <p:cNvPr id="1406" name="Google Shape;1406;p93"/>
          <p:cNvSpPr txBox="1">
            <a:spLocks noGrp="1"/>
          </p:cNvSpPr>
          <p:nvPr>
            <p:ph type="title"/>
          </p:nvPr>
        </p:nvSpPr>
        <p:spPr>
          <a:xfrm>
            <a:off x="1382438" y="16828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407" name="Google Shape;1407;p93"/>
          <p:cNvSpPr txBox="1">
            <a:spLocks noGrp="1"/>
          </p:cNvSpPr>
          <p:nvPr>
            <p:ph type="subTitle" idx="1"/>
          </p:nvPr>
        </p:nvSpPr>
        <p:spPr>
          <a:xfrm>
            <a:off x="1382438" y="21169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08" name="Google Shape;1408;p93"/>
          <p:cNvSpPr txBox="1">
            <a:spLocks noGrp="1"/>
          </p:cNvSpPr>
          <p:nvPr>
            <p:ph type="title" idx="2"/>
          </p:nvPr>
        </p:nvSpPr>
        <p:spPr>
          <a:xfrm>
            <a:off x="3617548" y="16828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409" name="Google Shape;1409;p93"/>
          <p:cNvSpPr txBox="1">
            <a:spLocks noGrp="1"/>
          </p:cNvSpPr>
          <p:nvPr>
            <p:ph type="subTitle" idx="3"/>
          </p:nvPr>
        </p:nvSpPr>
        <p:spPr>
          <a:xfrm>
            <a:off x="3617548" y="21169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10" name="Google Shape;1410;p93"/>
          <p:cNvSpPr txBox="1">
            <a:spLocks noGrp="1"/>
          </p:cNvSpPr>
          <p:nvPr>
            <p:ph type="title" idx="4"/>
          </p:nvPr>
        </p:nvSpPr>
        <p:spPr>
          <a:xfrm>
            <a:off x="1382438" y="31162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411" name="Google Shape;1411;p93"/>
          <p:cNvSpPr txBox="1">
            <a:spLocks noGrp="1"/>
          </p:cNvSpPr>
          <p:nvPr>
            <p:ph type="subTitle" idx="5"/>
          </p:nvPr>
        </p:nvSpPr>
        <p:spPr>
          <a:xfrm>
            <a:off x="1382438" y="35503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12" name="Google Shape;1412;p93"/>
          <p:cNvSpPr txBox="1">
            <a:spLocks noGrp="1"/>
          </p:cNvSpPr>
          <p:nvPr>
            <p:ph type="title" idx="6"/>
          </p:nvPr>
        </p:nvSpPr>
        <p:spPr>
          <a:xfrm>
            <a:off x="3617548" y="31162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413" name="Google Shape;1413;p93"/>
          <p:cNvSpPr txBox="1">
            <a:spLocks noGrp="1"/>
          </p:cNvSpPr>
          <p:nvPr>
            <p:ph type="subTitle" idx="7"/>
          </p:nvPr>
        </p:nvSpPr>
        <p:spPr>
          <a:xfrm>
            <a:off x="3617548" y="35503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14" name="Google Shape;1414;p93"/>
          <p:cNvSpPr txBox="1">
            <a:spLocks noGrp="1"/>
          </p:cNvSpPr>
          <p:nvPr>
            <p:ph type="title" idx="8"/>
          </p:nvPr>
        </p:nvSpPr>
        <p:spPr>
          <a:xfrm>
            <a:off x="5852665" y="16828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415" name="Google Shape;1415;p93"/>
          <p:cNvSpPr txBox="1">
            <a:spLocks noGrp="1"/>
          </p:cNvSpPr>
          <p:nvPr>
            <p:ph type="subTitle" idx="9"/>
          </p:nvPr>
        </p:nvSpPr>
        <p:spPr>
          <a:xfrm>
            <a:off x="5852665" y="21169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16" name="Google Shape;1416;p93"/>
          <p:cNvSpPr txBox="1">
            <a:spLocks noGrp="1"/>
          </p:cNvSpPr>
          <p:nvPr>
            <p:ph type="title" idx="13"/>
          </p:nvPr>
        </p:nvSpPr>
        <p:spPr>
          <a:xfrm>
            <a:off x="5852665" y="3116250"/>
            <a:ext cx="1908900" cy="5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000" b="1">
                <a:solidFill>
                  <a:schemeClr val="dk2"/>
                </a:solidFill>
                <a:highlight>
                  <a:schemeClr val="accent1"/>
                </a:highlight>
                <a:latin typeface="Poppins"/>
                <a:ea typeface="Poppins"/>
                <a:cs typeface="Poppins"/>
                <a:sym typeface="Poppins"/>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417" name="Google Shape;1417;p93"/>
          <p:cNvSpPr txBox="1">
            <a:spLocks noGrp="1"/>
          </p:cNvSpPr>
          <p:nvPr>
            <p:ph type="subTitle" idx="14"/>
          </p:nvPr>
        </p:nvSpPr>
        <p:spPr>
          <a:xfrm>
            <a:off x="5852665" y="3550375"/>
            <a:ext cx="1908900" cy="48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18" name="Google Shape;1418;p93"/>
          <p:cNvSpPr txBox="1">
            <a:spLocks noGrp="1"/>
          </p:cNvSpPr>
          <p:nvPr>
            <p:ph type="title" idx="15"/>
          </p:nvPr>
        </p:nvSpPr>
        <p:spPr>
          <a:xfrm>
            <a:off x="720000" y="400848"/>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419" name="Google Shape;1419;p93"/>
          <p:cNvSpPr/>
          <p:nvPr/>
        </p:nvSpPr>
        <p:spPr>
          <a:xfrm rot="10800000">
            <a:off x="585687" y="8375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0" name="Google Shape;1420;p93"/>
          <p:cNvSpPr/>
          <p:nvPr/>
        </p:nvSpPr>
        <p:spPr>
          <a:xfrm rot="10800000">
            <a:off x="85125" y="96828"/>
            <a:ext cx="688200" cy="6882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1" name="Google Shape;1421;p93"/>
          <p:cNvSpPr/>
          <p:nvPr/>
        </p:nvSpPr>
        <p:spPr>
          <a:xfrm rot="10800000">
            <a:off x="354629" y="1274375"/>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2" name="Google Shape;1422;p93"/>
          <p:cNvSpPr/>
          <p:nvPr/>
        </p:nvSpPr>
        <p:spPr>
          <a:xfrm rot="5400000" flipH="1">
            <a:off x="27664" y="4636116"/>
            <a:ext cx="478500" cy="536100"/>
          </a:xfrm>
          <a:prstGeom prst="rect">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3" name="Google Shape;1423;p93"/>
          <p:cNvSpPr/>
          <p:nvPr/>
        </p:nvSpPr>
        <p:spPr>
          <a:xfrm flipH="1">
            <a:off x="344939" y="342540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4" name="Google Shape;1424;p93"/>
          <p:cNvSpPr/>
          <p:nvPr/>
        </p:nvSpPr>
        <p:spPr>
          <a:xfrm rot="5400000" flipH="1">
            <a:off x="7860392" y="1135"/>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5" name="Google Shape;1425;p93"/>
          <p:cNvSpPr/>
          <p:nvPr/>
        </p:nvSpPr>
        <p:spPr>
          <a:xfrm rot="5400000">
            <a:off x="7873462" y="6809"/>
            <a:ext cx="1278600" cy="1278600"/>
          </a:xfrm>
          <a:prstGeom prst="pie">
            <a:avLst>
              <a:gd name="adj1" fmla="val 5404594"/>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6" name="Google Shape;1426;p93"/>
          <p:cNvSpPr/>
          <p:nvPr/>
        </p:nvSpPr>
        <p:spPr>
          <a:xfrm rot="5400000" flipH="1">
            <a:off x="8289752" y="463610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7" name="Google Shape;1427;p93"/>
          <p:cNvSpPr/>
          <p:nvPr/>
        </p:nvSpPr>
        <p:spPr>
          <a:xfrm flipH="1">
            <a:off x="8607027" y="3425390"/>
            <a:ext cx="543900" cy="1718100"/>
          </a:xfrm>
          <a:prstGeom prst="rect">
            <a:avLst/>
          </a:prstGeom>
          <a:solidFill>
            <a:schemeClr val="accent2"/>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8" name="Google Shape;1428;p93"/>
          <p:cNvSpPr/>
          <p:nvPr/>
        </p:nvSpPr>
        <p:spPr>
          <a:xfrm flipH="1">
            <a:off x="8660562" y="286862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429"/>
        <p:cNvGrpSpPr/>
        <p:nvPr/>
      </p:nvGrpSpPr>
      <p:grpSpPr>
        <a:xfrm>
          <a:off x="0" y="0"/>
          <a:ext cx="0" cy="0"/>
          <a:chOff x="0" y="0"/>
          <a:chExt cx="0" cy="0"/>
        </a:xfrm>
      </p:grpSpPr>
      <p:sp>
        <p:nvSpPr>
          <p:cNvPr id="1430" name="Google Shape;1430;p94"/>
          <p:cNvSpPr txBox="1">
            <a:spLocks noGrp="1"/>
          </p:cNvSpPr>
          <p:nvPr>
            <p:ph type="title" hasCustomPrompt="1"/>
          </p:nvPr>
        </p:nvSpPr>
        <p:spPr>
          <a:xfrm>
            <a:off x="715100" y="610925"/>
            <a:ext cx="4250700" cy="828300"/>
          </a:xfrm>
          <a:prstGeom prst="rect">
            <a:avLst/>
          </a:prstGeom>
        </p:spPr>
        <p:txBody>
          <a:bodyPr spcFirstLastPara="1" wrap="square" lIns="91425" tIns="91425" rIns="91425" bIns="91425" anchor="ctr" anchorCtr="0">
            <a:noAutofit/>
          </a:bodyPr>
          <a:lstStyle>
            <a:lvl1pPr lvl="0">
              <a:spcBef>
                <a:spcPts val="0"/>
              </a:spcBef>
              <a:spcAft>
                <a:spcPts val="0"/>
              </a:spcAft>
              <a:buSzPts val="6200"/>
              <a:buNone/>
              <a:defRPr sz="5000">
                <a:solidFill>
                  <a:schemeClr val="dk2"/>
                </a:solidFill>
                <a:highlight>
                  <a:schemeClr val="accent3"/>
                </a:high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31" name="Google Shape;1431;p94"/>
          <p:cNvSpPr txBox="1">
            <a:spLocks noGrp="1"/>
          </p:cNvSpPr>
          <p:nvPr>
            <p:ph type="subTitle" idx="1"/>
          </p:nvPr>
        </p:nvSpPr>
        <p:spPr>
          <a:xfrm>
            <a:off x="715100" y="1405775"/>
            <a:ext cx="4250700" cy="44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32" name="Google Shape;1432;p94"/>
          <p:cNvSpPr txBox="1">
            <a:spLocks noGrp="1"/>
          </p:cNvSpPr>
          <p:nvPr>
            <p:ph type="title" idx="2" hasCustomPrompt="1"/>
          </p:nvPr>
        </p:nvSpPr>
        <p:spPr>
          <a:xfrm>
            <a:off x="2446650" y="1989681"/>
            <a:ext cx="4250700" cy="828300"/>
          </a:xfrm>
          <a:prstGeom prst="rect">
            <a:avLst/>
          </a:prstGeom>
        </p:spPr>
        <p:txBody>
          <a:bodyPr spcFirstLastPara="1" wrap="square" lIns="91425" tIns="91425" rIns="91425" bIns="91425" anchor="ctr" anchorCtr="0">
            <a:noAutofit/>
          </a:bodyPr>
          <a:lstStyle>
            <a:lvl1pPr lvl="0">
              <a:spcBef>
                <a:spcPts val="0"/>
              </a:spcBef>
              <a:spcAft>
                <a:spcPts val="0"/>
              </a:spcAft>
              <a:buSzPts val="6200"/>
              <a:buNone/>
              <a:defRPr sz="5000">
                <a:solidFill>
                  <a:schemeClr val="dk2"/>
                </a:solidFill>
                <a:highlight>
                  <a:schemeClr val="accent1"/>
                </a:high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33" name="Google Shape;1433;p94"/>
          <p:cNvSpPr txBox="1">
            <a:spLocks noGrp="1"/>
          </p:cNvSpPr>
          <p:nvPr>
            <p:ph type="subTitle" idx="3"/>
          </p:nvPr>
        </p:nvSpPr>
        <p:spPr>
          <a:xfrm>
            <a:off x="2446650" y="2784531"/>
            <a:ext cx="4250700" cy="44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34" name="Google Shape;1434;p94"/>
          <p:cNvSpPr txBox="1">
            <a:spLocks noGrp="1"/>
          </p:cNvSpPr>
          <p:nvPr>
            <p:ph type="title" idx="4" hasCustomPrompt="1"/>
          </p:nvPr>
        </p:nvSpPr>
        <p:spPr>
          <a:xfrm>
            <a:off x="4178200" y="3368450"/>
            <a:ext cx="4250700" cy="828300"/>
          </a:xfrm>
          <a:prstGeom prst="rect">
            <a:avLst/>
          </a:prstGeom>
        </p:spPr>
        <p:txBody>
          <a:bodyPr spcFirstLastPara="1" wrap="square" lIns="91425" tIns="91425" rIns="91425" bIns="91425" anchor="ctr" anchorCtr="0">
            <a:noAutofit/>
          </a:bodyPr>
          <a:lstStyle>
            <a:lvl1pPr lvl="0">
              <a:spcBef>
                <a:spcPts val="0"/>
              </a:spcBef>
              <a:spcAft>
                <a:spcPts val="0"/>
              </a:spcAft>
              <a:buSzPts val="6200"/>
              <a:buNone/>
              <a:defRPr sz="5000">
                <a:solidFill>
                  <a:schemeClr val="dk2"/>
                </a:solidFill>
                <a:highlight>
                  <a:schemeClr val="lt2"/>
                </a:high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35" name="Google Shape;1435;p94"/>
          <p:cNvSpPr txBox="1">
            <a:spLocks noGrp="1"/>
          </p:cNvSpPr>
          <p:nvPr>
            <p:ph type="subTitle" idx="5"/>
          </p:nvPr>
        </p:nvSpPr>
        <p:spPr>
          <a:xfrm>
            <a:off x="4178200" y="4163300"/>
            <a:ext cx="4250700" cy="44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36" name="Google Shape;1436;p94"/>
          <p:cNvSpPr/>
          <p:nvPr/>
        </p:nvSpPr>
        <p:spPr>
          <a:xfrm rot="10800000">
            <a:off x="578768" y="360936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7" name="Google Shape;1437;p94"/>
          <p:cNvSpPr/>
          <p:nvPr/>
        </p:nvSpPr>
        <p:spPr>
          <a:xfrm rot="10800000">
            <a:off x="78206" y="2868628"/>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8" name="Google Shape;1438;p94"/>
          <p:cNvSpPr/>
          <p:nvPr/>
        </p:nvSpPr>
        <p:spPr>
          <a:xfrm rot="10800000">
            <a:off x="347710" y="404617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9" name="Google Shape;1439;p94"/>
          <p:cNvSpPr/>
          <p:nvPr/>
        </p:nvSpPr>
        <p:spPr>
          <a:xfrm rot="5400000" flipH="1">
            <a:off x="8632770" y="1662416"/>
            <a:ext cx="478500" cy="536100"/>
          </a:xfrm>
          <a:prstGeom prst="rect">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0" name="Google Shape;1440;p94"/>
          <p:cNvSpPr/>
          <p:nvPr/>
        </p:nvSpPr>
        <p:spPr>
          <a:xfrm flipH="1">
            <a:off x="8600095" y="0"/>
            <a:ext cx="543900" cy="1718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1" name="Google Shape;1441;p94"/>
          <p:cNvSpPr/>
          <p:nvPr/>
        </p:nvSpPr>
        <p:spPr>
          <a:xfrm rot="5400000" flipH="1">
            <a:off x="-653701" y="3854110"/>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2" name="Google Shape;1442;p94"/>
          <p:cNvSpPr/>
          <p:nvPr/>
        </p:nvSpPr>
        <p:spPr>
          <a:xfrm rot="5400000" flipH="1">
            <a:off x="8282833" y="463610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3" name="Google Shape;1443;p94"/>
          <p:cNvSpPr/>
          <p:nvPr/>
        </p:nvSpPr>
        <p:spPr>
          <a:xfrm flipH="1">
            <a:off x="8600108" y="3425390"/>
            <a:ext cx="543900" cy="1718100"/>
          </a:xfrm>
          <a:prstGeom prst="rect">
            <a:avLst/>
          </a:prstGeom>
          <a:solidFill>
            <a:schemeClr val="accent1"/>
          </a:solidFill>
          <a:ln>
            <a:noFill/>
          </a:ln>
          <a:effectLst>
            <a:outerShdw blurRad="157163" dist="57150" dir="89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4" name="Google Shape;1444;p94"/>
          <p:cNvSpPr/>
          <p:nvPr/>
        </p:nvSpPr>
        <p:spPr>
          <a:xfrm flipH="1">
            <a:off x="8653643" y="2868625"/>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45"/>
        <p:cNvGrpSpPr/>
        <p:nvPr/>
      </p:nvGrpSpPr>
      <p:grpSpPr>
        <a:xfrm>
          <a:off x="0" y="0"/>
          <a:ext cx="0" cy="0"/>
          <a:chOff x="0" y="0"/>
          <a:chExt cx="0" cy="0"/>
        </a:xfrm>
      </p:grpSpPr>
      <p:sp>
        <p:nvSpPr>
          <p:cNvPr id="1446" name="Google Shape;1446;p95"/>
          <p:cNvSpPr txBox="1">
            <a:spLocks noGrp="1"/>
          </p:cNvSpPr>
          <p:nvPr>
            <p:ph type="ctrTitle"/>
          </p:nvPr>
        </p:nvSpPr>
        <p:spPr>
          <a:xfrm>
            <a:off x="1848475" y="551425"/>
            <a:ext cx="5447100" cy="12345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7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47" name="Google Shape;1447;p95"/>
          <p:cNvSpPr txBox="1">
            <a:spLocks noGrp="1"/>
          </p:cNvSpPr>
          <p:nvPr>
            <p:ph type="subTitle" idx="1"/>
          </p:nvPr>
        </p:nvSpPr>
        <p:spPr>
          <a:xfrm>
            <a:off x="1848425" y="1815475"/>
            <a:ext cx="5447100" cy="997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448" name="Google Shape;1448;p95"/>
          <p:cNvSpPr/>
          <p:nvPr/>
        </p:nvSpPr>
        <p:spPr>
          <a:xfrm rot="10800000">
            <a:off x="7455475" y="451415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9" name="Google Shape;1449;p95"/>
          <p:cNvSpPr/>
          <p:nvPr/>
        </p:nvSpPr>
        <p:spPr>
          <a:xfrm>
            <a:off x="7862662" y="148250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0" name="Google Shape;1450;p95"/>
          <p:cNvSpPr/>
          <p:nvPr/>
        </p:nvSpPr>
        <p:spPr>
          <a:xfrm>
            <a:off x="7867788" y="2770156"/>
            <a:ext cx="1278600" cy="1278600"/>
          </a:xfrm>
          <a:prstGeom prst="pie">
            <a:avLst>
              <a:gd name="adj1" fmla="val 5404594"/>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1" name="Google Shape;1451;p95"/>
          <p:cNvSpPr/>
          <p:nvPr/>
        </p:nvSpPr>
        <p:spPr>
          <a:xfrm rot="10800000">
            <a:off x="8507086" y="3537550"/>
            <a:ext cx="639300" cy="801600"/>
          </a:xfrm>
          <a:prstGeom prst="rect">
            <a:avLst/>
          </a:prstGeom>
          <a:solidFill>
            <a:schemeClr val="accent1"/>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2" name="Google Shape;1452;p95"/>
          <p:cNvSpPr/>
          <p:nvPr/>
        </p:nvSpPr>
        <p:spPr>
          <a:xfrm rot="-5400000">
            <a:off x="8277783" y="4284650"/>
            <a:ext cx="1098000" cy="639000"/>
          </a:xfrm>
          <a:prstGeom prst="rect">
            <a:avLst/>
          </a:prstGeom>
          <a:solidFill>
            <a:srgbClr val="0082F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3" name="Google Shape;1453;p95"/>
          <p:cNvSpPr/>
          <p:nvPr/>
        </p:nvSpPr>
        <p:spPr>
          <a:xfrm flipH="1">
            <a:off x="7867788" y="1480231"/>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4" name="Google Shape;1454;p95"/>
          <p:cNvSpPr/>
          <p:nvPr/>
        </p:nvSpPr>
        <p:spPr>
          <a:xfrm rot="10800000">
            <a:off x="7977986" y="2243000"/>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5" name="Google Shape;1455;p95"/>
          <p:cNvSpPr/>
          <p:nvPr/>
        </p:nvSpPr>
        <p:spPr>
          <a:xfrm rot="-5400000">
            <a:off x="8813711" y="-951300"/>
            <a:ext cx="590100" cy="24927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6" name="Google Shape;1456;p95"/>
          <p:cNvSpPr/>
          <p:nvPr/>
        </p:nvSpPr>
        <p:spPr>
          <a:xfrm rot="10800000">
            <a:off x="7409052" y="587000"/>
            <a:ext cx="1098000" cy="8955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7" name="Google Shape;1457;p95"/>
          <p:cNvSpPr/>
          <p:nvPr/>
        </p:nvSpPr>
        <p:spPr>
          <a:xfrm rot="10800000">
            <a:off x="8624686" y="78382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8" name="Google Shape;1458;p95"/>
          <p:cNvSpPr/>
          <p:nvPr/>
        </p:nvSpPr>
        <p:spPr>
          <a:xfrm>
            <a:off x="7862412" y="450948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9" name="Google Shape;1459;p95"/>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0" name="Google Shape;1460;p95"/>
          <p:cNvSpPr/>
          <p:nvPr/>
        </p:nvSpPr>
        <p:spPr>
          <a:xfrm flipH="1">
            <a:off x="-2182" y="148552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1" name="Google Shape;1461;p95"/>
          <p:cNvSpPr/>
          <p:nvPr/>
        </p:nvSpPr>
        <p:spPr>
          <a:xfrm flipH="1">
            <a:off x="3492" y="2773176"/>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2" name="Google Shape;1462;p95"/>
          <p:cNvSpPr/>
          <p:nvPr/>
        </p:nvSpPr>
        <p:spPr>
          <a:xfrm rot="10800000" flipH="1">
            <a:off x="-16725" y="3540575"/>
            <a:ext cx="659400" cy="8016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3" name="Google Shape;1463;p95"/>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4" name="Google Shape;1464;p95"/>
          <p:cNvSpPr/>
          <p:nvPr/>
        </p:nvSpPr>
        <p:spPr>
          <a:xfrm>
            <a:off x="3492" y="1483251"/>
            <a:ext cx="1278600" cy="1278600"/>
          </a:xfrm>
          <a:prstGeom prst="pie">
            <a:avLst>
              <a:gd name="adj1" fmla="val 5404594"/>
              <a:gd name="adj2" fmla="val 16200000"/>
            </a:avLst>
          </a:prstGeom>
          <a:solidFill>
            <a:schemeClr val="accent4"/>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5" name="Google Shape;1465;p95"/>
          <p:cNvSpPr/>
          <p:nvPr/>
        </p:nvSpPr>
        <p:spPr>
          <a:xfrm rot="10800000" flipH="1">
            <a:off x="71894" y="292324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6" name="Google Shape;1466;p95"/>
          <p:cNvSpPr/>
          <p:nvPr/>
        </p:nvSpPr>
        <p:spPr>
          <a:xfrm rot="5400000" flipH="1">
            <a:off x="-110925" y="-95685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7" name="Google Shape;1467;p95"/>
          <p:cNvSpPr/>
          <p:nvPr/>
        </p:nvSpPr>
        <p:spPr>
          <a:xfrm rot="10800000" flipH="1">
            <a:off x="642824" y="590025"/>
            <a:ext cx="1098000" cy="8955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8" name="Google Shape;1468;p95"/>
          <p:cNvSpPr/>
          <p:nvPr/>
        </p:nvSpPr>
        <p:spPr>
          <a:xfrm rot="10800000" flipH="1">
            <a:off x="71894" y="78684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9" name="Google Shape;1469;p95"/>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0" name="Google Shape;1470;p95"/>
          <p:cNvSpPr txBox="1"/>
          <p:nvPr/>
        </p:nvSpPr>
        <p:spPr>
          <a:xfrm>
            <a:off x="2795100" y="3514900"/>
            <a:ext cx="3553800" cy="6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DM Sans"/>
                <a:ea typeface="DM Sans"/>
                <a:cs typeface="DM Sans"/>
                <a:sym typeface="DM Sans"/>
              </a:rPr>
              <a:t>CREDITS: This presentation template was created by </a:t>
            </a:r>
            <a:r>
              <a:rPr lang="en" sz="1200" b="1">
                <a:solidFill>
                  <a:srgbClr val="FDB327"/>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rgbClr val="FFFFFF"/>
                </a:solidFill>
                <a:latin typeface="DM Sans"/>
                <a:ea typeface="DM Sans"/>
                <a:cs typeface="DM Sans"/>
                <a:sym typeface="DM Sans"/>
              </a:rPr>
              <a:t>, including icons by </a:t>
            </a:r>
            <a:r>
              <a:rPr lang="en" sz="1200" b="1">
                <a:solidFill>
                  <a:srgbClr val="FDB327"/>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 </a:t>
            </a:r>
            <a:r>
              <a:rPr lang="en" sz="1200">
                <a:solidFill>
                  <a:srgbClr val="FFFFFF"/>
                </a:solidFill>
                <a:latin typeface="DM Sans"/>
                <a:ea typeface="DM Sans"/>
                <a:cs typeface="DM Sans"/>
                <a:sym typeface="DM Sans"/>
              </a:rPr>
              <a:t>and infographics &amp; images by </a:t>
            </a:r>
            <a:r>
              <a:rPr lang="en" sz="1200" b="1">
                <a:solidFill>
                  <a:srgbClr val="FDB327"/>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endParaRPr sz="1200" b="1">
              <a:solidFill>
                <a:srgbClr val="FFFFFF"/>
              </a:solidFill>
              <a:latin typeface="DM Sans"/>
              <a:ea typeface="DM Sans"/>
              <a:cs typeface="DM Sans"/>
              <a:sym typeface="DM Sans"/>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71"/>
        <p:cNvGrpSpPr/>
        <p:nvPr/>
      </p:nvGrpSpPr>
      <p:grpSpPr>
        <a:xfrm>
          <a:off x="0" y="0"/>
          <a:ext cx="0" cy="0"/>
          <a:chOff x="0" y="0"/>
          <a:chExt cx="0" cy="0"/>
        </a:xfrm>
      </p:grpSpPr>
      <p:sp>
        <p:nvSpPr>
          <p:cNvPr id="1472" name="Google Shape;1472;p96"/>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473" name="Google Shape;1473;p96"/>
          <p:cNvSpPr/>
          <p:nvPr/>
        </p:nvSpPr>
        <p:spPr>
          <a:xfrm rot="-5400000" flipH="1">
            <a:off x="382687"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4" name="Google Shape;1474;p96"/>
          <p:cNvSpPr/>
          <p:nvPr/>
        </p:nvSpPr>
        <p:spPr>
          <a:xfrm rot="10800000" flipH="1">
            <a:off x="12"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5" name="Google Shape;1475;p96"/>
          <p:cNvSpPr/>
          <p:nvPr/>
        </p:nvSpPr>
        <p:spPr>
          <a:xfrm rot="10800000" flipH="1">
            <a:off x="53576"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6" name="Google Shape;1476;p96"/>
          <p:cNvSpPr/>
          <p:nvPr/>
        </p:nvSpPr>
        <p:spPr>
          <a:xfrm flipH="1">
            <a:off x="8601847" y="3839671"/>
            <a:ext cx="436800" cy="436800"/>
          </a:xfrm>
          <a:prstGeom prst="ellipse">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7" name="Google Shape;1477;p96"/>
          <p:cNvSpPr/>
          <p:nvPr/>
        </p:nvSpPr>
        <p:spPr>
          <a:xfrm flipH="1">
            <a:off x="8101285" y="4329009"/>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8" name="Google Shape;1478;p96"/>
          <p:cNvSpPr/>
          <p:nvPr/>
        </p:nvSpPr>
        <p:spPr>
          <a:xfrm flipH="1">
            <a:off x="8370788" y="3551661"/>
            <a:ext cx="288000" cy="288000"/>
          </a:xfrm>
          <a:prstGeom prst="ellipse">
            <a:avLst/>
          </a:pr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9" name="Google Shape;1479;p96"/>
          <p:cNvSpPr/>
          <p:nvPr/>
        </p:nvSpPr>
        <p:spPr>
          <a:xfrm rot="10800000" flipH="1">
            <a:off x="12"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0" name="Google Shape;1480;p96"/>
          <p:cNvSpPr/>
          <p:nvPr/>
        </p:nvSpPr>
        <p:spPr>
          <a:xfrm rot="5400000">
            <a:off x="8308218" y="696187"/>
            <a:ext cx="10518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1" name="Google Shape;1481;p96"/>
          <p:cNvSpPr/>
          <p:nvPr/>
        </p:nvSpPr>
        <p:spPr>
          <a:xfrm rot="-5400000">
            <a:off x="8509954" y="-154750"/>
            <a:ext cx="1289400" cy="1289400"/>
          </a:xfrm>
          <a:prstGeom prst="pie">
            <a:avLst>
              <a:gd name="adj1" fmla="val 10793291"/>
              <a:gd name="adj2" fmla="val 16200000"/>
            </a:avLst>
          </a:prstGeom>
          <a:solidFill>
            <a:schemeClr val="accent1"/>
          </a:solidFill>
          <a:ln>
            <a:noFill/>
          </a:ln>
          <a:effectLst>
            <a:outerShdw blurRad="157163" dist="95250" dir="804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2" name="Google Shape;1482;p96"/>
          <p:cNvSpPr/>
          <p:nvPr/>
        </p:nvSpPr>
        <p:spPr>
          <a:xfrm rot="10800000">
            <a:off x="5138"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3" name="Google Shape;1483;p96"/>
          <p:cNvSpPr/>
          <p:nvPr/>
        </p:nvSpPr>
        <p:spPr>
          <a:xfrm rot="10800000">
            <a:off x="7396525" y="9036"/>
            <a:ext cx="1757100" cy="478500"/>
          </a:xfrm>
          <a:prstGeom prst="rect">
            <a:avLst/>
          </a:prstGeom>
          <a:solidFill>
            <a:schemeClr val="accent4"/>
          </a:solidFill>
          <a:ln>
            <a:noFill/>
          </a:ln>
          <a:effectLst>
            <a:outerShdw blurRad="157163" dist="9525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1484"/>
        <p:cNvGrpSpPr/>
        <p:nvPr/>
      </p:nvGrpSpPr>
      <p:grpSpPr>
        <a:xfrm>
          <a:off x="0" y="0"/>
          <a:ext cx="0" cy="0"/>
          <a:chOff x="0" y="0"/>
          <a:chExt cx="0" cy="0"/>
        </a:xfrm>
      </p:grpSpPr>
      <p:sp>
        <p:nvSpPr>
          <p:cNvPr id="1485" name="Google Shape;1485;p97"/>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486" name="Google Shape;1486;p97"/>
          <p:cNvSpPr/>
          <p:nvPr/>
        </p:nvSpPr>
        <p:spPr>
          <a:xfrm flipH="1">
            <a:off x="850045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7" name="Google Shape;1487;p97"/>
          <p:cNvSpPr/>
          <p:nvPr/>
        </p:nvSpPr>
        <p:spPr>
          <a:xfrm rot="10800000">
            <a:off x="7867788"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8" name="Google Shape;1488;p97"/>
          <p:cNvSpPr/>
          <p:nvPr/>
        </p:nvSpPr>
        <p:spPr>
          <a:xfrm flipH="1">
            <a:off x="8596311" y="33559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9" name="Google Shape;1489;p97"/>
          <p:cNvSpPr/>
          <p:nvPr/>
        </p:nvSpPr>
        <p:spPr>
          <a:xfrm rot="10800000" flipH="1">
            <a:off x="850058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0" name="Google Shape;1490;p97"/>
          <p:cNvSpPr/>
          <p:nvPr/>
        </p:nvSpPr>
        <p:spPr>
          <a:xfrm>
            <a:off x="71894" y="5"/>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1" name="Google Shape;1491;p97"/>
          <p:cNvSpPr/>
          <p:nvPr/>
        </p:nvSpPr>
        <p:spPr>
          <a:xfrm rot="-5400000">
            <a:off x="431511" y="4145939"/>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2" name="Google Shape;1492;p97"/>
          <p:cNvSpPr/>
          <p:nvPr/>
        </p:nvSpPr>
        <p:spPr>
          <a:xfrm rot="5400000">
            <a:off x="-729925" y="466177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3" name="Google Shape;1493;p97"/>
          <p:cNvSpPr/>
          <p:nvPr/>
        </p:nvSpPr>
        <p:spPr>
          <a:xfrm flipH="1">
            <a:off x="1690686" y="4661775"/>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4" name="Google Shape;1494;p97"/>
          <p:cNvSpPr/>
          <p:nvPr/>
        </p:nvSpPr>
        <p:spPr>
          <a:xfrm flipH="1">
            <a:off x="-1450" y="535000"/>
            <a:ext cx="645000" cy="4533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1495"/>
        <p:cNvGrpSpPr/>
        <p:nvPr/>
      </p:nvGrpSpPr>
      <p:grpSpPr>
        <a:xfrm>
          <a:off x="0" y="0"/>
          <a:ext cx="0" cy="0"/>
          <a:chOff x="0" y="0"/>
          <a:chExt cx="0" cy="0"/>
        </a:xfrm>
      </p:grpSpPr>
      <p:sp>
        <p:nvSpPr>
          <p:cNvPr id="1496" name="Google Shape;1496;p98"/>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497" name="Google Shape;1497;p98"/>
          <p:cNvSpPr/>
          <p:nvPr/>
        </p:nvSpPr>
        <p:spPr>
          <a:xfrm flipH="1">
            <a:off x="586822" y="3869135"/>
            <a:ext cx="436800" cy="436800"/>
          </a:xfrm>
          <a:prstGeom prst="ellipse">
            <a:avLst/>
          </a:pr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8" name="Google Shape;1498;p98"/>
          <p:cNvSpPr/>
          <p:nvPr/>
        </p:nvSpPr>
        <p:spPr>
          <a:xfrm flipH="1">
            <a:off x="86260" y="4358472"/>
            <a:ext cx="688200" cy="6882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9" name="Google Shape;1499;p98"/>
          <p:cNvSpPr/>
          <p:nvPr/>
        </p:nvSpPr>
        <p:spPr>
          <a:xfrm flipH="1">
            <a:off x="355763" y="3581125"/>
            <a:ext cx="288000" cy="288000"/>
          </a:xfrm>
          <a:prstGeom prst="ellipse">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0" name="Google Shape;1500;p98"/>
          <p:cNvSpPr/>
          <p:nvPr/>
        </p:nvSpPr>
        <p:spPr>
          <a:xfrm rot="5400000">
            <a:off x="28798" y="-28716"/>
            <a:ext cx="478500" cy="536100"/>
          </a:xfrm>
          <a:prstGeom prst="rect">
            <a:avLst/>
          </a:pr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1" name="Google Shape;1501;p98"/>
          <p:cNvSpPr/>
          <p:nvPr/>
        </p:nvSpPr>
        <p:spPr>
          <a:xfrm rot="10800000">
            <a:off x="346075" y="-75"/>
            <a:ext cx="543900" cy="8859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2" name="Google Shape;1502;p98"/>
          <p:cNvSpPr/>
          <p:nvPr/>
        </p:nvSpPr>
        <p:spPr>
          <a:xfrm rot="10800000">
            <a:off x="7862662" y="6"/>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3" name="Google Shape;1503;p98"/>
          <p:cNvSpPr/>
          <p:nvPr/>
        </p:nvSpPr>
        <p:spPr>
          <a:xfrm rot="10800000" flipH="1">
            <a:off x="7868336" y="13075"/>
            <a:ext cx="1278600" cy="1278600"/>
          </a:xfrm>
          <a:prstGeom prst="pie">
            <a:avLst>
              <a:gd name="adj1" fmla="val 5404594"/>
              <a:gd name="adj2" fmla="val 16200000"/>
            </a:avLst>
          </a:prstGeom>
          <a:solidFill>
            <a:schemeClr val="accent3"/>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4" name="Google Shape;1504;p98"/>
          <p:cNvSpPr/>
          <p:nvPr/>
        </p:nvSpPr>
        <p:spPr>
          <a:xfrm rot="-5400000">
            <a:off x="8644762" y="4636116"/>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5" name="Google Shape;1505;p98"/>
          <p:cNvSpPr/>
          <p:nvPr/>
        </p:nvSpPr>
        <p:spPr>
          <a:xfrm>
            <a:off x="7987201" y="4664935"/>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itle only 4">
  <p:cSld name="TITLE_ONLY_1_1_1_1">
    <p:spTree>
      <p:nvGrpSpPr>
        <p:cNvPr id="1" name="Shape 1506"/>
        <p:cNvGrpSpPr/>
        <p:nvPr/>
      </p:nvGrpSpPr>
      <p:grpSpPr>
        <a:xfrm>
          <a:off x="0" y="0"/>
          <a:ext cx="0" cy="0"/>
          <a:chOff x="0" y="0"/>
          <a:chExt cx="0" cy="0"/>
        </a:xfrm>
      </p:grpSpPr>
      <p:sp>
        <p:nvSpPr>
          <p:cNvPr id="1507" name="Google Shape;1507;p99"/>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508" name="Google Shape;1508;p99"/>
          <p:cNvSpPr/>
          <p:nvPr/>
        </p:nvSpPr>
        <p:spPr>
          <a:xfrm>
            <a:off x="-16138" y="0"/>
            <a:ext cx="1051800" cy="639000"/>
          </a:xfrm>
          <a:prstGeom prst="rect">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9" name="Google Shape;1509;p99"/>
          <p:cNvSpPr/>
          <p:nvPr/>
        </p:nvSpPr>
        <p:spPr>
          <a:xfrm rot="10800000">
            <a:off x="-22750" y="3851825"/>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10" name="Google Shape;1510;p99"/>
          <p:cNvSpPr/>
          <p:nvPr/>
        </p:nvSpPr>
        <p:spPr>
          <a:xfrm rot="10800000" flipH="1">
            <a:off x="-17076" y="386489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11" name="Google Shape;1511;p99"/>
          <p:cNvSpPr/>
          <p:nvPr/>
        </p:nvSpPr>
        <p:spPr>
          <a:xfrm>
            <a:off x="698026" y="392742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12" name="Google Shape;1512;p99"/>
          <p:cNvSpPr/>
          <p:nvPr/>
        </p:nvSpPr>
        <p:spPr>
          <a:xfrm rot="10800000">
            <a:off x="-660675" y="-645736"/>
            <a:ext cx="1289400" cy="1289400"/>
          </a:xfrm>
          <a:prstGeom prst="pie">
            <a:avLst>
              <a:gd name="adj1" fmla="val 10793291"/>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13" name="Google Shape;1513;p99"/>
          <p:cNvSpPr/>
          <p:nvPr/>
        </p:nvSpPr>
        <p:spPr>
          <a:xfrm rot="10800000" flipH="1">
            <a:off x="-6" y="-539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14" name="Google Shape;1514;p99"/>
          <p:cNvSpPr/>
          <p:nvPr/>
        </p:nvSpPr>
        <p:spPr>
          <a:xfrm rot="10800000" flipH="1">
            <a:off x="7847220"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15" name="Google Shape;1515;p99"/>
          <p:cNvSpPr/>
          <p:nvPr/>
        </p:nvSpPr>
        <p:spPr>
          <a:xfrm flipH="1">
            <a:off x="8604118" y="67523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16" name="Google Shape;1516;p99"/>
          <p:cNvSpPr/>
          <p:nvPr/>
        </p:nvSpPr>
        <p:spPr>
          <a:xfrm rot="-5400000" flipH="1">
            <a:off x="7592862" y="3599000"/>
            <a:ext cx="591300" cy="2511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17" name="Google Shape;1517;p99"/>
          <p:cNvSpPr/>
          <p:nvPr/>
        </p:nvSpPr>
        <p:spPr>
          <a:xfrm flipH="1">
            <a:off x="8604118" y="3913005"/>
            <a:ext cx="453300" cy="453300"/>
          </a:xfrm>
          <a:prstGeom prst="ellipse">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18"/>
        <p:cNvGrpSpPr/>
        <p:nvPr/>
      </p:nvGrpSpPr>
      <p:grpSpPr>
        <a:xfrm>
          <a:off x="0" y="0"/>
          <a:ext cx="0" cy="0"/>
          <a:chOff x="0" y="0"/>
          <a:chExt cx="0" cy="0"/>
        </a:xfrm>
      </p:grpSpPr>
      <p:sp>
        <p:nvSpPr>
          <p:cNvPr id="1519" name="Google Shape;1519;p100"/>
          <p:cNvSpPr/>
          <p:nvPr/>
        </p:nvSpPr>
        <p:spPr>
          <a:xfrm>
            <a:off x="-3620" y="0"/>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0" name="Google Shape;1520;p100"/>
          <p:cNvSpPr/>
          <p:nvPr/>
        </p:nvSpPr>
        <p:spPr>
          <a:xfrm rot="10800000">
            <a:off x="7854593" y="3851825"/>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1" name="Google Shape;1521;p100"/>
          <p:cNvSpPr/>
          <p:nvPr/>
        </p:nvSpPr>
        <p:spPr>
          <a:xfrm rot="10800000">
            <a:off x="7860267" y="2574969"/>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2" name="Google Shape;1522;p100"/>
          <p:cNvSpPr/>
          <p:nvPr/>
        </p:nvSpPr>
        <p:spPr>
          <a:xfrm rot="10800000" flipH="1">
            <a:off x="7860267" y="386489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3" name="Google Shape;1523;p100"/>
          <p:cNvSpPr/>
          <p:nvPr/>
        </p:nvSpPr>
        <p:spPr>
          <a:xfrm>
            <a:off x="8575369" y="3927425"/>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4" name="Google Shape;1524;p100"/>
          <p:cNvSpPr/>
          <p:nvPr/>
        </p:nvSpPr>
        <p:spPr>
          <a:xfrm rot="10800000">
            <a:off x="-648157" y="-645736"/>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5" name="Google Shape;1525;p100"/>
          <p:cNvSpPr/>
          <p:nvPr/>
        </p:nvSpPr>
        <p:spPr>
          <a:xfrm rot="10800000" flipH="1">
            <a:off x="7854612" y="1276855"/>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6" name="Google Shape;1526;p100"/>
          <p:cNvSpPr/>
          <p:nvPr/>
        </p:nvSpPr>
        <p:spPr>
          <a:xfrm rot="10800000" flipH="1">
            <a:off x="7859738" y="-1"/>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7" name="Google Shape;1527;p100"/>
          <p:cNvSpPr/>
          <p:nvPr/>
        </p:nvSpPr>
        <p:spPr>
          <a:xfrm rot="10800000">
            <a:off x="7859738" y="1289924"/>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8" name="Google Shape;1528;p100"/>
          <p:cNvSpPr/>
          <p:nvPr/>
        </p:nvSpPr>
        <p:spPr>
          <a:xfrm flipH="1">
            <a:off x="8616636" y="675230"/>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29" name="Google Shape;1529;p100"/>
          <p:cNvSpPr/>
          <p:nvPr/>
        </p:nvSpPr>
        <p:spPr>
          <a:xfrm flipH="1">
            <a:off x="-2170" y="4497550"/>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30" name="Google Shape;1530;p100"/>
          <p:cNvSpPr/>
          <p:nvPr/>
        </p:nvSpPr>
        <p:spPr>
          <a:xfrm rot="10800000" flipH="1">
            <a:off x="1267867" y="385181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531"/>
        <p:cNvGrpSpPr/>
        <p:nvPr/>
      </p:nvGrpSpPr>
      <p:grpSpPr>
        <a:xfrm>
          <a:off x="0" y="0"/>
          <a:ext cx="0" cy="0"/>
          <a:chOff x="0" y="0"/>
          <a:chExt cx="0" cy="0"/>
        </a:xfrm>
      </p:grpSpPr>
      <p:sp>
        <p:nvSpPr>
          <p:cNvPr id="1532" name="Google Shape;1532;p101"/>
          <p:cNvSpPr/>
          <p:nvPr/>
        </p:nvSpPr>
        <p:spPr>
          <a:xfrm rot="5400000">
            <a:off x="7984057" y="-524281"/>
            <a:ext cx="645000" cy="16764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33" name="Google Shape;1533;p101"/>
          <p:cNvSpPr/>
          <p:nvPr/>
        </p:nvSpPr>
        <p:spPr>
          <a:xfrm rot="-5400000">
            <a:off x="2282" y="3854070"/>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34" name="Google Shape;1534;p101"/>
          <p:cNvSpPr/>
          <p:nvPr/>
        </p:nvSpPr>
        <p:spPr>
          <a:xfrm rot="-5400000">
            <a:off x="1289937" y="3859744"/>
            <a:ext cx="1278600" cy="1278600"/>
          </a:xfrm>
          <a:prstGeom prst="pie">
            <a:avLst>
              <a:gd name="adj1" fmla="val 5404594"/>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35" name="Google Shape;1535;p101"/>
          <p:cNvSpPr/>
          <p:nvPr/>
        </p:nvSpPr>
        <p:spPr>
          <a:xfrm rot="-5400000" flipH="1">
            <a:off x="12" y="3859744"/>
            <a:ext cx="1278600" cy="1278600"/>
          </a:xfrm>
          <a:prstGeom prst="pie">
            <a:avLst>
              <a:gd name="adj1" fmla="val 5404594"/>
              <a:gd name="adj2" fmla="val 16200000"/>
            </a:avLst>
          </a:prstGeom>
          <a:solidFill>
            <a:schemeClr val="accen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36" name="Google Shape;1536;p101"/>
          <p:cNvSpPr/>
          <p:nvPr/>
        </p:nvSpPr>
        <p:spPr>
          <a:xfrm rot="5400000">
            <a:off x="762782" y="4574846"/>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37" name="Google Shape;1537;p101"/>
          <p:cNvSpPr/>
          <p:nvPr/>
        </p:nvSpPr>
        <p:spPr>
          <a:xfrm rot="-5400000">
            <a:off x="8501093" y="-65311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38" name="Google Shape;1538;p101"/>
          <p:cNvSpPr/>
          <p:nvPr/>
        </p:nvSpPr>
        <p:spPr>
          <a:xfrm rot="-5400000" flipH="1">
            <a:off x="6577752" y="3854089"/>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39" name="Google Shape;1539;p101"/>
          <p:cNvSpPr/>
          <p:nvPr/>
        </p:nvSpPr>
        <p:spPr>
          <a:xfrm rot="-5400000" flipH="1">
            <a:off x="7865407" y="3859215"/>
            <a:ext cx="1278600" cy="1278600"/>
          </a:xfrm>
          <a:prstGeom prst="pie">
            <a:avLst>
              <a:gd name="adj1" fmla="val 5404594"/>
              <a:gd name="adj2" fmla="val 16200000"/>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40" name="Google Shape;1540;p101"/>
          <p:cNvSpPr/>
          <p:nvPr/>
        </p:nvSpPr>
        <p:spPr>
          <a:xfrm rot="-5400000">
            <a:off x="6575482" y="3859215"/>
            <a:ext cx="1278600" cy="1278600"/>
          </a:xfrm>
          <a:prstGeom prst="pie">
            <a:avLst>
              <a:gd name="adj1" fmla="val 5404594"/>
              <a:gd name="adj2" fmla="val 16200000"/>
            </a:avLst>
          </a:prstGeom>
          <a:solidFill>
            <a:schemeClr val="lt2"/>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41" name="Google Shape;1541;p101"/>
          <p:cNvSpPr/>
          <p:nvPr/>
        </p:nvSpPr>
        <p:spPr>
          <a:xfrm rot="5400000" flipH="1">
            <a:off x="8015477" y="4616113"/>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42" name="Google Shape;1542;p101"/>
          <p:cNvSpPr/>
          <p:nvPr/>
        </p:nvSpPr>
        <p:spPr>
          <a:xfrm rot="5400000" flipH="1">
            <a:off x="-642267" y="637956"/>
            <a:ext cx="1914900" cy="639000"/>
          </a:xfrm>
          <a:prstGeom prst="rect">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43" name="Google Shape;1543;p101"/>
          <p:cNvSpPr/>
          <p:nvPr/>
        </p:nvSpPr>
        <p:spPr>
          <a:xfrm rot="-5400000" flipH="1">
            <a:off x="-8981" y="1270044"/>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1544"/>
        <p:cNvGrpSpPr/>
        <p:nvPr/>
      </p:nvGrpSpPr>
      <p:grpSpPr>
        <a:xfrm>
          <a:off x="0" y="0"/>
          <a:ext cx="0" cy="0"/>
          <a:chOff x="0" y="0"/>
          <a:chExt cx="0" cy="0"/>
        </a:xfrm>
      </p:grpSpPr>
      <p:sp>
        <p:nvSpPr>
          <p:cNvPr id="1545" name="Google Shape;1545;p102"/>
          <p:cNvSpPr/>
          <p:nvPr/>
        </p:nvSpPr>
        <p:spPr>
          <a:xfrm rot="-5400000" flipH="1">
            <a:off x="8631062" y="-28620"/>
            <a:ext cx="478500" cy="536100"/>
          </a:xfrm>
          <a:prstGeom prst="rect">
            <a:avLst/>
          </a:pr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46" name="Google Shape;1546;p102"/>
          <p:cNvSpPr/>
          <p:nvPr/>
        </p:nvSpPr>
        <p:spPr>
          <a:xfrm rot="10800000" flipH="1">
            <a:off x="8248387" y="96"/>
            <a:ext cx="543900" cy="1718100"/>
          </a:xfrm>
          <a:prstGeom prst="rect">
            <a:avLst/>
          </a:prstGeom>
          <a:solidFill>
            <a:schemeClr val="lt2"/>
          </a:solidFill>
          <a:ln>
            <a:noFill/>
          </a:ln>
          <a:effectLst>
            <a:outerShdw blurRad="157163" dist="57150" dir="19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47" name="Google Shape;1547;p102"/>
          <p:cNvSpPr/>
          <p:nvPr/>
        </p:nvSpPr>
        <p:spPr>
          <a:xfrm rot="10800000" flipH="1">
            <a:off x="8301951" y="1838161"/>
            <a:ext cx="436800" cy="436800"/>
          </a:xfrm>
          <a:prstGeom prst="ellipse">
            <a:avLst/>
          </a:pr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48" name="Google Shape;1548;p102"/>
          <p:cNvSpPr/>
          <p:nvPr/>
        </p:nvSpPr>
        <p:spPr>
          <a:xfrm rot="10800000" flipH="1">
            <a:off x="7854612" y="3851842"/>
            <a:ext cx="1289400" cy="1289400"/>
          </a:xfrm>
          <a:prstGeom prst="pie">
            <a:avLst>
              <a:gd name="adj1" fmla="val 10793291"/>
              <a:gd name="adj2" fmla="val 16200000"/>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49" name="Google Shape;1549;p102"/>
          <p:cNvSpPr/>
          <p:nvPr/>
        </p:nvSpPr>
        <p:spPr>
          <a:xfrm rot="10800000">
            <a:off x="7859738" y="3864911"/>
            <a:ext cx="1278600" cy="1278600"/>
          </a:xfrm>
          <a:prstGeom prst="pie">
            <a:avLst>
              <a:gd name="adj1" fmla="val 5404594"/>
              <a:gd name="adj2" fmla="val 16200000"/>
            </a:avLst>
          </a:prstGeom>
          <a:solidFill>
            <a:schemeClr val="lt2"/>
          </a:solidFill>
          <a:ln>
            <a:noFill/>
          </a:ln>
          <a:effectLst>
            <a:outerShdw blurRad="157163" dist="95250" dir="408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0" name="Google Shape;1550;p102"/>
          <p:cNvSpPr/>
          <p:nvPr/>
        </p:nvSpPr>
        <p:spPr>
          <a:xfrm rot="10800000" flipH="1">
            <a:off x="635200" y="4517175"/>
            <a:ext cx="1098000" cy="639000"/>
          </a:xfrm>
          <a:prstGeom prst="rect">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1" name="Google Shape;1551;p102"/>
          <p:cNvSpPr/>
          <p:nvPr/>
        </p:nvSpPr>
        <p:spPr>
          <a:xfrm flipH="1">
            <a:off x="3492" y="1"/>
            <a:ext cx="1278600" cy="1278600"/>
          </a:xfrm>
          <a:prstGeom prst="pie">
            <a:avLst>
              <a:gd name="adj1" fmla="val 5404594"/>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2" name="Google Shape;1552;p102"/>
          <p:cNvSpPr/>
          <p:nvPr/>
        </p:nvSpPr>
        <p:spPr>
          <a:xfrm rot="10800000" flipH="1">
            <a:off x="-16725" y="2743175"/>
            <a:ext cx="659400" cy="1599000"/>
          </a:xfrm>
          <a:prstGeom prst="rect">
            <a:avLst/>
          </a:prstGeom>
          <a:solidFill>
            <a:schemeClr val="accent2"/>
          </a:solidFill>
          <a:ln>
            <a:noFill/>
          </a:ln>
          <a:effectLst>
            <a:outerShdw blurRad="157163" dist="95250" dir="606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3" name="Google Shape;1553;p102"/>
          <p:cNvSpPr/>
          <p:nvPr/>
        </p:nvSpPr>
        <p:spPr>
          <a:xfrm rot="5400000" flipH="1">
            <a:off x="-229950" y="4284225"/>
            <a:ext cx="1098000" cy="645900"/>
          </a:xfrm>
          <a:prstGeom prst="rect">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4" name="Google Shape;1554;p102"/>
          <p:cNvSpPr/>
          <p:nvPr/>
        </p:nvSpPr>
        <p:spPr>
          <a:xfrm rot="10800000" flipH="1">
            <a:off x="71894" y="150070"/>
            <a:ext cx="453300" cy="453300"/>
          </a:xfrm>
          <a:prstGeom prst="ellipse">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5" name="Google Shape;1555;p102"/>
          <p:cNvSpPr/>
          <p:nvPr/>
        </p:nvSpPr>
        <p:spPr>
          <a:xfrm flipH="1">
            <a:off x="11175" y="4512500"/>
            <a:ext cx="1261500" cy="1289400"/>
          </a:xfrm>
          <a:prstGeom prst="pie">
            <a:avLst>
              <a:gd name="adj1" fmla="val 10793291"/>
              <a:gd name="adj2" fmla="val 16200000"/>
            </a:avLst>
          </a:prstGeom>
          <a:solidFill>
            <a:schemeClr val="accent1"/>
          </a:solidFill>
          <a:ln>
            <a:noFill/>
          </a:ln>
          <a:effectLst>
            <a:outerShdw blurRad="271463" dist="28575" dir="103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8"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34" Type="http://schemas.openxmlformats.org/officeDocument/2006/relationships/theme" Target="../theme/theme3.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8" Type="http://schemas.openxmlformats.org/officeDocument/2006/relationships/slideLayout" Target="../slideLayouts/slideLayout74.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12.xml"/><Relationship Id="rId18" Type="http://schemas.openxmlformats.org/officeDocument/2006/relationships/slideLayout" Target="../slideLayouts/slideLayout117.xml"/><Relationship Id="rId26" Type="http://schemas.openxmlformats.org/officeDocument/2006/relationships/slideLayout" Target="../slideLayouts/slideLayout125.xml"/><Relationship Id="rId3" Type="http://schemas.openxmlformats.org/officeDocument/2006/relationships/slideLayout" Target="../slideLayouts/slideLayout102.xml"/><Relationship Id="rId21" Type="http://schemas.openxmlformats.org/officeDocument/2006/relationships/slideLayout" Target="../slideLayouts/slideLayout120.xml"/><Relationship Id="rId34" Type="http://schemas.openxmlformats.org/officeDocument/2006/relationships/theme" Target="../theme/theme4.xml"/><Relationship Id="rId7" Type="http://schemas.openxmlformats.org/officeDocument/2006/relationships/slideLayout" Target="../slideLayouts/slideLayout106.xml"/><Relationship Id="rId12" Type="http://schemas.openxmlformats.org/officeDocument/2006/relationships/slideLayout" Target="../slideLayouts/slideLayout111.xml"/><Relationship Id="rId17" Type="http://schemas.openxmlformats.org/officeDocument/2006/relationships/slideLayout" Target="../slideLayouts/slideLayout116.xml"/><Relationship Id="rId25" Type="http://schemas.openxmlformats.org/officeDocument/2006/relationships/slideLayout" Target="../slideLayouts/slideLayout124.xml"/><Relationship Id="rId33" Type="http://schemas.openxmlformats.org/officeDocument/2006/relationships/slideLayout" Target="../slideLayouts/slideLayout132.xml"/><Relationship Id="rId2" Type="http://schemas.openxmlformats.org/officeDocument/2006/relationships/slideLayout" Target="../slideLayouts/slideLayout101.xml"/><Relationship Id="rId16" Type="http://schemas.openxmlformats.org/officeDocument/2006/relationships/slideLayout" Target="../slideLayouts/slideLayout115.xml"/><Relationship Id="rId20" Type="http://schemas.openxmlformats.org/officeDocument/2006/relationships/slideLayout" Target="../slideLayouts/slideLayout119.xml"/><Relationship Id="rId29" Type="http://schemas.openxmlformats.org/officeDocument/2006/relationships/slideLayout" Target="../slideLayouts/slideLayout128.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24" Type="http://schemas.openxmlformats.org/officeDocument/2006/relationships/slideLayout" Target="../slideLayouts/slideLayout123.xml"/><Relationship Id="rId32" Type="http://schemas.openxmlformats.org/officeDocument/2006/relationships/slideLayout" Target="../slideLayouts/slideLayout131.xml"/><Relationship Id="rId5" Type="http://schemas.openxmlformats.org/officeDocument/2006/relationships/slideLayout" Target="../slideLayouts/slideLayout104.xml"/><Relationship Id="rId15" Type="http://schemas.openxmlformats.org/officeDocument/2006/relationships/slideLayout" Target="../slideLayouts/slideLayout114.xml"/><Relationship Id="rId23" Type="http://schemas.openxmlformats.org/officeDocument/2006/relationships/slideLayout" Target="../slideLayouts/slideLayout122.xml"/><Relationship Id="rId28" Type="http://schemas.openxmlformats.org/officeDocument/2006/relationships/slideLayout" Target="../slideLayouts/slideLayout127.xml"/><Relationship Id="rId10" Type="http://schemas.openxmlformats.org/officeDocument/2006/relationships/slideLayout" Target="../slideLayouts/slideLayout109.xml"/><Relationship Id="rId19" Type="http://schemas.openxmlformats.org/officeDocument/2006/relationships/slideLayout" Target="../slideLayouts/slideLayout118.xml"/><Relationship Id="rId31" Type="http://schemas.openxmlformats.org/officeDocument/2006/relationships/slideLayout" Target="../slideLayouts/slideLayout130.xml"/><Relationship Id="rId4" Type="http://schemas.openxmlformats.org/officeDocument/2006/relationships/slideLayout" Target="../slideLayouts/slideLayout103.xml"/><Relationship Id="rId9" Type="http://schemas.openxmlformats.org/officeDocument/2006/relationships/slideLayout" Target="../slideLayouts/slideLayout108.xml"/><Relationship Id="rId14" Type="http://schemas.openxmlformats.org/officeDocument/2006/relationships/slideLayout" Target="../slideLayouts/slideLayout113.xml"/><Relationship Id="rId22" Type="http://schemas.openxmlformats.org/officeDocument/2006/relationships/slideLayout" Target="../slideLayouts/slideLayout121.xml"/><Relationship Id="rId27" Type="http://schemas.openxmlformats.org/officeDocument/2006/relationships/slideLayout" Target="../slideLayouts/slideLayout126.xml"/><Relationship Id="rId30" Type="http://schemas.openxmlformats.org/officeDocument/2006/relationships/slideLayout" Target="../slideLayouts/slideLayout129.xml"/><Relationship Id="rId8" Type="http://schemas.openxmlformats.org/officeDocument/2006/relationships/slideLayout" Target="../slideLayouts/slideLayout10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342750"/>
            <a:ext cx="7713900" cy="5727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3500"/>
              <a:buFont typeface="Poppins ExtraBold"/>
              <a:buNone/>
              <a:defRPr sz="3500">
                <a:solidFill>
                  <a:schemeClr val="lt1"/>
                </a:solidFill>
                <a:latin typeface="Poppins ExtraBold"/>
                <a:ea typeface="Poppins ExtraBold"/>
                <a:cs typeface="Poppins ExtraBold"/>
                <a:sym typeface="Poppins ExtraBold"/>
              </a:defRPr>
            </a:lvl1pPr>
            <a:lvl2pPr lvl="1"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6"/>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1pPr>
            <a:lvl2pPr marL="914400" lvl="1"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2pPr>
            <a:lvl3pPr marL="1371600" lvl="2"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3pPr>
            <a:lvl4pPr marL="1828800" lvl="3"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4pPr>
            <a:lvl5pPr marL="2286000" lvl="4"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5pPr>
            <a:lvl6pPr marL="2743200" lvl="5"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6pPr>
            <a:lvl7pPr marL="3200400" lvl="6"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7pPr>
            <a:lvl8pPr marL="3657600" lvl="7"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8pPr>
            <a:lvl9pPr marL="4114800" lvl="8" indent="-317500">
              <a:lnSpc>
                <a:spcPct val="100000"/>
              </a:lnSpc>
              <a:spcBef>
                <a:spcPts val="1600"/>
              </a:spcBef>
              <a:spcAft>
                <a:spcPts val="1600"/>
              </a:spcAft>
              <a:buClr>
                <a:schemeClr val="lt1"/>
              </a:buClr>
              <a:buSzPts val="1400"/>
              <a:buFont typeface="DM Sans"/>
              <a:buChar char="■"/>
              <a:defRPr>
                <a:solidFill>
                  <a:schemeClr val="lt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22"/>
        <p:cNvGrpSpPr/>
        <p:nvPr/>
      </p:nvGrpSpPr>
      <p:grpSpPr>
        <a:xfrm>
          <a:off x="0" y="0"/>
          <a:ext cx="0" cy="0"/>
          <a:chOff x="0" y="0"/>
          <a:chExt cx="0" cy="0"/>
        </a:xfrm>
      </p:grpSpPr>
      <p:sp>
        <p:nvSpPr>
          <p:cNvPr id="523" name="Google Shape;523;p35"/>
          <p:cNvSpPr txBox="1">
            <a:spLocks noGrp="1"/>
          </p:cNvSpPr>
          <p:nvPr>
            <p:ph type="title"/>
          </p:nvPr>
        </p:nvSpPr>
        <p:spPr>
          <a:xfrm>
            <a:off x="715100" y="342750"/>
            <a:ext cx="7713900" cy="5727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3500"/>
              <a:buFont typeface="Poppins ExtraBold"/>
              <a:buNone/>
              <a:defRPr sz="3500">
                <a:solidFill>
                  <a:schemeClr val="lt1"/>
                </a:solidFill>
                <a:latin typeface="Poppins ExtraBold"/>
                <a:ea typeface="Poppins ExtraBold"/>
                <a:cs typeface="Poppins ExtraBold"/>
                <a:sym typeface="Poppins ExtraBold"/>
              </a:defRPr>
            </a:lvl1pPr>
            <a:lvl2pPr lvl="1">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524" name="Google Shape;524;p35"/>
          <p:cNvSpPr txBox="1">
            <a:spLocks noGrp="1"/>
          </p:cNvSpPr>
          <p:nvPr>
            <p:ph type="body" idx="1"/>
          </p:nvPr>
        </p:nvSpPr>
        <p:spPr>
          <a:xfrm>
            <a:off x="715100" y="1152476"/>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1pPr>
            <a:lvl2pPr marL="914400" lvl="1"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2pPr>
            <a:lvl3pPr marL="1371600" lvl="2"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3pPr>
            <a:lvl4pPr marL="1828800" lvl="3"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4pPr>
            <a:lvl5pPr marL="2286000" lvl="4"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5pPr>
            <a:lvl6pPr marL="2743200" lvl="5"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6pPr>
            <a:lvl7pPr marL="3200400" lvl="6"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7pPr>
            <a:lvl8pPr marL="3657600" lvl="7"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8pPr>
            <a:lvl9pPr marL="4114800" lvl="8" indent="-317500">
              <a:lnSpc>
                <a:spcPct val="100000"/>
              </a:lnSpc>
              <a:spcBef>
                <a:spcPts val="1600"/>
              </a:spcBef>
              <a:spcAft>
                <a:spcPts val="1600"/>
              </a:spcAft>
              <a:buClr>
                <a:schemeClr val="lt1"/>
              </a:buClr>
              <a:buSzPts val="1400"/>
              <a:buFont typeface="DM Sans"/>
              <a:buChar char="■"/>
              <a:defRPr>
                <a:solidFill>
                  <a:schemeClr val="lt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 id="2147483702" r:id="rId22"/>
    <p:sldLayoutId id="2147483703" r:id="rId23"/>
    <p:sldLayoutId id="2147483704" r:id="rId24"/>
    <p:sldLayoutId id="2147483705" r:id="rId25"/>
    <p:sldLayoutId id="2147483706" r:id="rId26"/>
    <p:sldLayoutId id="2147483707" r:id="rId27"/>
    <p:sldLayoutId id="2147483708" r:id="rId28"/>
    <p:sldLayoutId id="2147483709" r:id="rId29"/>
    <p:sldLayoutId id="2147483710" r:id="rId30"/>
    <p:sldLayoutId id="2147483711" r:id="rId31"/>
    <p:sldLayoutId id="2147483712" r:id="rId32"/>
    <p:sldLayoutId id="2147483713"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1039"/>
        <p:cNvGrpSpPr/>
        <p:nvPr/>
      </p:nvGrpSpPr>
      <p:grpSpPr>
        <a:xfrm>
          <a:off x="0" y="0"/>
          <a:ext cx="0" cy="0"/>
          <a:chOff x="0" y="0"/>
          <a:chExt cx="0" cy="0"/>
        </a:xfrm>
      </p:grpSpPr>
      <p:sp>
        <p:nvSpPr>
          <p:cNvPr id="1040" name="Google Shape;1040;p69"/>
          <p:cNvSpPr txBox="1">
            <a:spLocks noGrp="1"/>
          </p:cNvSpPr>
          <p:nvPr>
            <p:ph type="title"/>
          </p:nvPr>
        </p:nvSpPr>
        <p:spPr>
          <a:xfrm>
            <a:off x="715100" y="342750"/>
            <a:ext cx="7713900" cy="5727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3500"/>
              <a:buFont typeface="Poppins ExtraBold"/>
              <a:buNone/>
              <a:defRPr sz="3500">
                <a:solidFill>
                  <a:schemeClr val="lt1"/>
                </a:solidFill>
                <a:latin typeface="Poppins ExtraBold"/>
                <a:ea typeface="Poppins ExtraBold"/>
                <a:cs typeface="Poppins ExtraBold"/>
                <a:sym typeface="Poppins ExtraBold"/>
              </a:defRPr>
            </a:lvl1pPr>
            <a:lvl2pPr lvl="1">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1041" name="Google Shape;1041;p69"/>
          <p:cNvSpPr txBox="1">
            <a:spLocks noGrp="1"/>
          </p:cNvSpPr>
          <p:nvPr>
            <p:ph type="body" idx="1"/>
          </p:nvPr>
        </p:nvSpPr>
        <p:spPr>
          <a:xfrm>
            <a:off x="715100" y="1152476"/>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1pPr>
            <a:lvl2pPr marL="914400" lvl="1"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2pPr>
            <a:lvl3pPr marL="1371600" lvl="2"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3pPr>
            <a:lvl4pPr marL="1828800" lvl="3"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4pPr>
            <a:lvl5pPr marL="2286000" lvl="4"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5pPr>
            <a:lvl6pPr marL="2743200" lvl="5"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6pPr>
            <a:lvl7pPr marL="3200400" lvl="6"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7pPr>
            <a:lvl8pPr marL="3657600" lvl="7"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8pPr>
            <a:lvl9pPr marL="4114800" lvl="8" indent="-317500">
              <a:lnSpc>
                <a:spcPct val="100000"/>
              </a:lnSpc>
              <a:spcBef>
                <a:spcPts val="1600"/>
              </a:spcBef>
              <a:spcAft>
                <a:spcPts val="1600"/>
              </a:spcAft>
              <a:buClr>
                <a:schemeClr val="lt1"/>
              </a:buClr>
              <a:buSzPts val="1400"/>
              <a:buFont typeface="DM Sans"/>
              <a:buChar char="■"/>
              <a:defRPr>
                <a:solidFill>
                  <a:schemeClr val="lt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 id="2147483731" r:id="rId18"/>
    <p:sldLayoutId id="2147483732" r:id="rId19"/>
    <p:sldLayoutId id="2147483733" r:id="rId20"/>
    <p:sldLayoutId id="2147483734" r:id="rId21"/>
    <p:sldLayoutId id="2147483735" r:id="rId22"/>
    <p:sldLayoutId id="2147483736" r:id="rId23"/>
    <p:sldLayoutId id="2147483737" r:id="rId24"/>
    <p:sldLayoutId id="2147483738" r:id="rId25"/>
    <p:sldLayoutId id="2147483739" r:id="rId26"/>
    <p:sldLayoutId id="2147483740" r:id="rId27"/>
    <p:sldLayoutId id="2147483741" r:id="rId28"/>
    <p:sldLayoutId id="2147483742" r:id="rId29"/>
    <p:sldLayoutId id="2147483743" r:id="rId30"/>
    <p:sldLayoutId id="2147483744" r:id="rId31"/>
    <p:sldLayoutId id="2147483745" r:id="rId32"/>
    <p:sldLayoutId id="2147483746"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1556"/>
        <p:cNvGrpSpPr/>
        <p:nvPr/>
      </p:nvGrpSpPr>
      <p:grpSpPr>
        <a:xfrm>
          <a:off x="0" y="0"/>
          <a:ext cx="0" cy="0"/>
          <a:chOff x="0" y="0"/>
          <a:chExt cx="0" cy="0"/>
        </a:xfrm>
      </p:grpSpPr>
      <p:sp>
        <p:nvSpPr>
          <p:cNvPr id="1557" name="Google Shape;1557;p103"/>
          <p:cNvSpPr txBox="1">
            <a:spLocks noGrp="1"/>
          </p:cNvSpPr>
          <p:nvPr>
            <p:ph type="title"/>
          </p:nvPr>
        </p:nvSpPr>
        <p:spPr>
          <a:xfrm>
            <a:off x="715100" y="342750"/>
            <a:ext cx="7713900" cy="5727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3500"/>
              <a:buFont typeface="Poppins ExtraBold"/>
              <a:buNone/>
              <a:defRPr sz="3500">
                <a:solidFill>
                  <a:schemeClr val="lt1"/>
                </a:solidFill>
                <a:latin typeface="Poppins ExtraBold"/>
                <a:ea typeface="Poppins ExtraBold"/>
                <a:cs typeface="Poppins ExtraBold"/>
                <a:sym typeface="Poppins ExtraBold"/>
              </a:defRPr>
            </a:lvl1pPr>
            <a:lvl2pPr lvl="1">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1558" name="Google Shape;1558;p103"/>
          <p:cNvSpPr txBox="1">
            <a:spLocks noGrp="1"/>
          </p:cNvSpPr>
          <p:nvPr>
            <p:ph type="body" idx="1"/>
          </p:nvPr>
        </p:nvSpPr>
        <p:spPr>
          <a:xfrm>
            <a:off x="715100" y="1152476"/>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1pPr>
            <a:lvl2pPr marL="914400" lvl="1"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2pPr>
            <a:lvl3pPr marL="1371600" lvl="2"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3pPr>
            <a:lvl4pPr marL="1828800" lvl="3"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4pPr>
            <a:lvl5pPr marL="2286000" lvl="4"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5pPr>
            <a:lvl6pPr marL="2743200" lvl="5"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6pPr>
            <a:lvl7pPr marL="3200400" lvl="6"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7pPr>
            <a:lvl8pPr marL="3657600" lvl="7" indent="-317500">
              <a:lnSpc>
                <a:spcPct val="100000"/>
              </a:lnSpc>
              <a:spcBef>
                <a:spcPts val="1600"/>
              </a:spcBef>
              <a:spcAft>
                <a:spcPts val="0"/>
              </a:spcAft>
              <a:buClr>
                <a:schemeClr val="lt1"/>
              </a:buClr>
              <a:buSzPts val="1400"/>
              <a:buFont typeface="DM Sans"/>
              <a:buChar char="○"/>
              <a:defRPr>
                <a:solidFill>
                  <a:schemeClr val="lt1"/>
                </a:solidFill>
                <a:latin typeface="DM Sans"/>
                <a:ea typeface="DM Sans"/>
                <a:cs typeface="DM Sans"/>
                <a:sym typeface="DM Sans"/>
              </a:defRPr>
            </a:lvl8pPr>
            <a:lvl9pPr marL="4114800" lvl="8" indent="-317500">
              <a:lnSpc>
                <a:spcPct val="100000"/>
              </a:lnSpc>
              <a:spcBef>
                <a:spcPts val="1600"/>
              </a:spcBef>
              <a:spcAft>
                <a:spcPts val="1600"/>
              </a:spcAft>
              <a:buClr>
                <a:schemeClr val="lt1"/>
              </a:buClr>
              <a:buSzPts val="1400"/>
              <a:buFont typeface="DM Sans"/>
              <a:buChar char="■"/>
              <a:defRPr>
                <a:solidFill>
                  <a:schemeClr val="lt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 id="2147483769" r:id="rId23"/>
    <p:sldLayoutId id="2147483770" r:id="rId24"/>
    <p:sldLayoutId id="2147483771" r:id="rId25"/>
    <p:sldLayoutId id="2147483772" r:id="rId26"/>
    <p:sldLayoutId id="2147483773" r:id="rId27"/>
    <p:sldLayoutId id="2147483774" r:id="rId28"/>
    <p:sldLayoutId id="2147483775" r:id="rId29"/>
    <p:sldLayoutId id="2147483776" r:id="rId30"/>
    <p:sldLayoutId id="2147483777" r:id="rId31"/>
    <p:sldLayoutId id="2147483778" r:id="rId32"/>
    <p:sldLayoutId id="2147483779"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s://pub.dev/packages/font_awesome_flutter" TargetMode="External"/><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hyperlink" Target="https://pub.dev/packages/fluentui_system_icons"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3.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3.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1.xml"/><Relationship Id="rId1" Type="http://schemas.openxmlformats.org/officeDocument/2006/relationships/slideLayout" Target="../slideLayouts/slideLayout115.xml"/><Relationship Id="rId4" Type="http://schemas.openxmlformats.org/officeDocument/2006/relationships/image" Target="../media/image9.jp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10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7.xml"/></Relationships>
</file>

<file path=ppt/slides/_rels/slide2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8.xml"/><Relationship Id="rId1" Type="http://schemas.openxmlformats.org/officeDocument/2006/relationships/slideLayout" Target="../slideLayouts/slideLayout115.xml"/></Relationships>
</file>

<file path=ppt/slides/_rels/slide2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6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0.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2076"/>
        <p:cNvGrpSpPr/>
        <p:nvPr/>
      </p:nvGrpSpPr>
      <p:grpSpPr>
        <a:xfrm>
          <a:off x="0" y="0"/>
          <a:ext cx="0" cy="0"/>
          <a:chOff x="0" y="0"/>
          <a:chExt cx="0" cy="0"/>
        </a:xfrm>
      </p:grpSpPr>
      <p:sp>
        <p:nvSpPr>
          <p:cNvPr id="2077" name="Google Shape;2077;p137"/>
          <p:cNvSpPr txBox="1">
            <a:spLocks noGrp="1"/>
          </p:cNvSpPr>
          <p:nvPr>
            <p:ph type="ctrTitle"/>
          </p:nvPr>
        </p:nvSpPr>
        <p:spPr>
          <a:xfrm>
            <a:off x="1454413" y="1446750"/>
            <a:ext cx="6001200" cy="184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500"/>
              <a:t>Flutter</a:t>
            </a:r>
            <a:br>
              <a:rPr lang="en" sz="5500"/>
            </a:br>
            <a:r>
              <a:rPr lang="en" sz="5000">
                <a:solidFill>
                  <a:srgbClr val="3B3B3B"/>
                </a:solidFill>
                <a:highlight>
                  <a:schemeClr val="accent1"/>
                </a:highlight>
              </a:rPr>
              <a:t>Introduction</a:t>
            </a:r>
            <a:endParaRPr sz="5000">
              <a:solidFill>
                <a:srgbClr val="3B3B3B"/>
              </a:solidFill>
              <a:highlight>
                <a:schemeClr val="accent1"/>
              </a:highlight>
            </a:endParaRPr>
          </a:p>
        </p:txBody>
      </p:sp>
      <p:sp>
        <p:nvSpPr>
          <p:cNvPr id="2078" name="Google Shape;2078;p137"/>
          <p:cNvSpPr txBox="1">
            <a:spLocks noGrp="1"/>
          </p:cNvSpPr>
          <p:nvPr>
            <p:ph type="subTitle" idx="1"/>
          </p:nvPr>
        </p:nvSpPr>
        <p:spPr>
          <a:xfrm>
            <a:off x="2392488" y="4693025"/>
            <a:ext cx="4359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a:t>Mohamed Elbaiomy</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2191"/>
        <p:cNvGrpSpPr/>
        <p:nvPr/>
      </p:nvGrpSpPr>
      <p:grpSpPr>
        <a:xfrm>
          <a:off x="0" y="0"/>
          <a:ext cx="0" cy="0"/>
          <a:chOff x="0" y="0"/>
          <a:chExt cx="0" cy="0"/>
        </a:xfrm>
      </p:grpSpPr>
      <p:sp>
        <p:nvSpPr>
          <p:cNvPr id="2192" name="Google Shape;2192;p146"/>
          <p:cNvSpPr/>
          <p:nvPr/>
        </p:nvSpPr>
        <p:spPr>
          <a:xfrm>
            <a:off x="3107388" y="3238549"/>
            <a:ext cx="687900" cy="687900"/>
          </a:xfrm>
          <a:prstGeom prst="ellipse">
            <a:avLst/>
          </a:prstGeom>
          <a:solidFill>
            <a:schemeClr val="lt2"/>
          </a:solidFill>
          <a:ln>
            <a:noFill/>
          </a:ln>
          <a:effectLst>
            <a:outerShdw blurRad="157163" dist="57150" dir="3000000" algn="bl" rotWithShape="0">
              <a:schemeClr val="dk1">
                <a:alpha val="37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93" name="Google Shape;2193;p146"/>
          <p:cNvSpPr/>
          <p:nvPr/>
        </p:nvSpPr>
        <p:spPr>
          <a:xfrm>
            <a:off x="1418375" y="1612063"/>
            <a:ext cx="687900" cy="687900"/>
          </a:xfrm>
          <a:prstGeom prst="ellipse">
            <a:avLst/>
          </a:prstGeom>
          <a:solidFill>
            <a:schemeClr val="accent3"/>
          </a:solidFill>
          <a:ln>
            <a:noFill/>
          </a:ln>
          <a:effectLst>
            <a:outerShdw blurRad="157163" dist="57150" dir="3000000" algn="bl" rotWithShape="0">
              <a:schemeClr val="dk1">
                <a:alpha val="37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94" name="Google Shape;2194;p146"/>
          <p:cNvSpPr/>
          <p:nvPr/>
        </p:nvSpPr>
        <p:spPr>
          <a:xfrm>
            <a:off x="4817900" y="1612138"/>
            <a:ext cx="687900" cy="687900"/>
          </a:xfrm>
          <a:prstGeom prst="ellipse">
            <a:avLst/>
          </a:prstGeom>
          <a:solidFill>
            <a:schemeClr val="accent4"/>
          </a:solidFill>
          <a:ln>
            <a:noFill/>
          </a:ln>
          <a:effectLst>
            <a:outerShdw blurRad="157163" dist="57150" dir="3000000" algn="bl" rotWithShape="0">
              <a:schemeClr val="dk1">
                <a:alpha val="37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95" name="Google Shape;2195;p146"/>
          <p:cNvSpPr txBox="1">
            <a:spLocks noGrp="1"/>
          </p:cNvSpPr>
          <p:nvPr>
            <p:ph type="title"/>
          </p:nvPr>
        </p:nvSpPr>
        <p:spPr>
          <a:xfrm>
            <a:off x="2127300" y="1709725"/>
            <a:ext cx="1031700" cy="492600"/>
          </a:xfrm>
          <a:prstGeom prst="rect">
            <a:avLst/>
          </a:prstGeom>
        </p:spPr>
        <p:txBody>
          <a:bodyPr spcFirstLastPara="1" wrap="square" lIns="91425" tIns="91425" rIns="0" bIns="91425" anchor="b" anchorCtr="0">
            <a:spAutoFit/>
          </a:bodyPr>
          <a:lstStyle/>
          <a:p>
            <a:pPr marL="0" lvl="0" indent="0" algn="l" rtl="0">
              <a:spcBef>
                <a:spcPts val="0"/>
              </a:spcBef>
              <a:spcAft>
                <a:spcPts val="0"/>
              </a:spcAft>
              <a:buNone/>
            </a:pPr>
            <a:r>
              <a:rPr lang="en"/>
              <a:t>Text  </a:t>
            </a:r>
            <a:endParaRPr/>
          </a:p>
        </p:txBody>
      </p:sp>
      <p:sp>
        <p:nvSpPr>
          <p:cNvPr id="2196" name="Google Shape;2196;p146"/>
          <p:cNvSpPr txBox="1">
            <a:spLocks noGrp="1"/>
          </p:cNvSpPr>
          <p:nvPr>
            <p:ph type="title" idx="2"/>
          </p:nvPr>
        </p:nvSpPr>
        <p:spPr>
          <a:xfrm>
            <a:off x="1397375" y="1755274"/>
            <a:ext cx="729900" cy="41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97" name="Google Shape;2197;p146"/>
          <p:cNvSpPr txBox="1">
            <a:spLocks noGrp="1"/>
          </p:cNvSpPr>
          <p:nvPr>
            <p:ph type="subTitle" idx="1"/>
          </p:nvPr>
        </p:nvSpPr>
        <p:spPr>
          <a:xfrm>
            <a:off x="2116738" y="2172875"/>
            <a:ext cx="266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a:t>most basic widget for displaying a single line of text.</a:t>
            </a:r>
            <a:endParaRPr/>
          </a:p>
        </p:txBody>
      </p:sp>
      <p:sp>
        <p:nvSpPr>
          <p:cNvPr id="2198" name="Google Shape;2198;p146"/>
          <p:cNvSpPr txBox="1">
            <a:spLocks noGrp="1"/>
          </p:cNvSpPr>
          <p:nvPr>
            <p:ph type="title" idx="3"/>
          </p:nvPr>
        </p:nvSpPr>
        <p:spPr>
          <a:xfrm>
            <a:off x="5505325" y="1709725"/>
            <a:ext cx="2241300" cy="492600"/>
          </a:xfrm>
          <a:prstGeom prst="rect">
            <a:avLst/>
          </a:prstGeom>
        </p:spPr>
        <p:txBody>
          <a:bodyPr spcFirstLastPara="1" wrap="square" lIns="91425" tIns="91425" rIns="0" bIns="91425" anchor="b" anchorCtr="0">
            <a:spAutoFit/>
          </a:bodyPr>
          <a:lstStyle/>
          <a:p>
            <a:pPr marL="0" lvl="0" indent="0" algn="l" rtl="0">
              <a:spcBef>
                <a:spcPts val="0"/>
              </a:spcBef>
              <a:spcAft>
                <a:spcPts val="0"/>
              </a:spcAft>
              <a:buNone/>
            </a:pPr>
            <a:r>
              <a:rPr lang="en"/>
              <a:t>SelectableText</a:t>
            </a:r>
            <a:endParaRPr>
              <a:solidFill>
                <a:srgbClr val="333333"/>
              </a:solidFill>
            </a:endParaRPr>
          </a:p>
        </p:txBody>
      </p:sp>
      <p:sp>
        <p:nvSpPr>
          <p:cNvPr id="2199" name="Google Shape;2199;p146"/>
          <p:cNvSpPr txBox="1">
            <a:spLocks noGrp="1"/>
          </p:cNvSpPr>
          <p:nvPr>
            <p:ph type="title" idx="4"/>
          </p:nvPr>
        </p:nvSpPr>
        <p:spPr>
          <a:xfrm>
            <a:off x="4796900" y="1755274"/>
            <a:ext cx="729900" cy="41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200" name="Google Shape;2200;p146"/>
          <p:cNvSpPr txBox="1">
            <a:spLocks noGrp="1"/>
          </p:cNvSpPr>
          <p:nvPr>
            <p:ph type="subTitle" idx="5"/>
          </p:nvPr>
        </p:nvSpPr>
        <p:spPr>
          <a:xfrm>
            <a:off x="5505325" y="2202325"/>
            <a:ext cx="2532300" cy="8313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a:t>similar to Text, but it allows the user to select and copy the text</a:t>
            </a:r>
            <a:endParaRPr/>
          </a:p>
        </p:txBody>
      </p:sp>
      <p:sp>
        <p:nvSpPr>
          <p:cNvPr id="2201" name="Google Shape;2201;p146"/>
          <p:cNvSpPr txBox="1">
            <a:spLocks noGrp="1"/>
          </p:cNvSpPr>
          <p:nvPr>
            <p:ph type="title" idx="6"/>
          </p:nvPr>
        </p:nvSpPr>
        <p:spPr>
          <a:xfrm>
            <a:off x="3816313" y="3336203"/>
            <a:ext cx="2241300" cy="492600"/>
          </a:xfrm>
          <a:prstGeom prst="rect">
            <a:avLst/>
          </a:prstGeom>
        </p:spPr>
        <p:txBody>
          <a:bodyPr spcFirstLastPara="1" wrap="square" lIns="91425" tIns="91425" rIns="0" bIns="91425" anchor="b" anchorCtr="0">
            <a:spAutoFit/>
          </a:bodyPr>
          <a:lstStyle/>
          <a:p>
            <a:pPr marL="0" lvl="0" indent="0" algn="l" rtl="0">
              <a:spcBef>
                <a:spcPts val="0"/>
              </a:spcBef>
              <a:spcAft>
                <a:spcPts val="0"/>
              </a:spcAft>
              <a:buNone/>
            </a:pPr>
            <a:r>
              <a:rPr lang="en"/>
              <a:t>RichText</a:t>
            </a:r>
            <a:endParaRPr>
              <a:solidFill>
                <a:srgbClr val="333333"/>
              </a:solidFill>
            </a:endParaRPr>
          </a:p>
        </p:txBody>
      </p:sp>
      <p:sp>
        <p:nvSpPr>
          <p:cNvPr id="2202" name="Google Shape;2202;p146"/>
          <p:cNvSpPr txBox="1">
            <a:spLocks noGrp="1"/>
          </p:cNvSpPr>
          <p:nvPr>
            <p:ph type="title" idx="7"/>
          </p:nvPr>
        </p:nvSpPr>
        <p:spPr>
          <a:xfrm>
            <a:off x="3086388" y="3386089"/>
            <a:ext cx="729900" cy="41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203" name="Google Shape;2203;p146"/>
          <p:cNvSpPr txBox="1">
            <a:spLocks noGrp="1"/>
          </p:cNvSpPr>
          <p:nvPr>
            <p:ph type="subTitle" idx="8"/>
          </p:nvPr>
        </p:nvSpPr>
        <p:spPr>
          <a:xfrm>
            <a:off x="3816325" y="3803700"/>
            <a:ext cx="3179400" cy="7851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1300"/>
              <a:t>display styled text with multiple inline text spans. Each TextSpan within a RichText can have its own style</a:t>
            </a:r>
            <a:endParaRPr sz="1300"/>
          </a:p>
        </p:txBody>
      </p:sp>
      <p:sp>
        <p:nvSpPr>
          <p:cNvPr id="2204" name="Google Shape;2204;p146"/>
          <p:cNvSpPr txBox="1">
            <a:spLocks noGrp="1"/>
          </p:cNvSpPr>
          <p:nvPr>
            <p:ph type="title" idx="15"/>
          </p:nvPr>
        </p:nvSpPr>
        <p:spPr>
          <a:xfrm>
            <a:off x="720000" y="407159"/>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Text Widgets</a:t>
            </a:r>
            <a:endParaRPr b="0">
              <a:solidFill>
                <a:schemeClr val="lt1"/>
              </a:solidFill>
              <a:latin typeface="Poppins ExtraBold"/>
              <a:ea typeface="Poppins ExtraBold"/>
              <a:cs typeface="Poppins ExtraBold"/>
              <a:sym typeface="Poppins Extra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8"/>
        <p:cNvGrpSpPr/>
        <p:nvPr/>
      </p:nvGrpSpPr>
      <p:grpSpPr>
        <a:xfrm>
          <a:off x="0" y="0"/>
          <a:ext cx="0" cy="0"/>
          <a:chOff x="0" y="0"/>
          <a:chExt cx="0" cy="0"/>
        </a:xfrm>
      </p:grpSpPr>
      <p:sp>
        <p:nvSpPr>
          <p:cNvPr id="2209" name="Google Shape;2209;p147"/>
          <p:cNvSpPr txBox="1"/>
          <p:nvPr/>
        </p:nvSpPr>
        <p:spPr>
          <a:xfrm>
            <a:off x="855300" y="950950"/>
            <a:ext cx="7433400" cy="3821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350">
                <a:solidFill>
                  <a:schemeClr val="lt1"/>
                </a:solidFill>
                <a:latin typeface="DM Sans"/>
                <a:ea typeface="DM Sans"/>
                <a:cs typeface="DM Sans"/>
                <a:sym typeface="DM Sans"/>
              </a:rPr>
              <a:t>let's dive into the </a:t>
            </a:r>
            <a:r>
              <a:rPr lang="en" sz="1350">
                <a:solidFill>
                  <a:schemeClr val="accent2"/>
                </a:solidFill>
                <a:latin typeface="DM Sans"/>
                <a:ea typeface="DM Sans"/>
                <a:cs typeface="DM Sans"/>
                <a:sym typeface="DM Sans"/>
              </a:rPr>
              <a:t>TextStyle </a:t>
            </a:r>
            <a:r>
              <a:rPr lang="en" sz="1350">
                <a:solidFill>
                  <a:schemeClr val="lt1"/>
                </a:solidFill>
                <a:latin typeface="DM Sans"/>
                <a:ea typeface="DM Sans"/>
                <a:cs typeface="DM Sans"/>
                <a:sym typeface="DM Sans"/>
              </a:rPr>
              <a:t>class and its attributes, which is used to define the style of the text within the Text widget:</a:t>
            </a: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chemeClr val="accent1"/>
                </a:solidFill>
                <a:latin typeface="DM Sans"/>
                <a:ea typeface="DM Sans"/>
                <a:cs typeface="DM Sans"/>
                <a:sym typeface="DM Sans"/>
              </a:rPr>
              <a:t>color</a:t>
            </a:r>
            <a:r>
              <a:rPr lang="en" sz="1350">
                <a:solidFill>
                  <a:schemeClr val="lt1"/>
                </a:solidFill>
                <a:latin typeface="DM Sans"/>
                <a:ea typeface="DM Sans"/>
                <a:cs typeface="DM Sans"/>
                <a:sym typeface="DM Sans"/>
              </a:rPr>
              <a:t>: Sets the color of the text.</a:t>
            </a: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chemeClr val="accent3"/>
                </a:solidFill>
                <a:latin typeface="DM Sans"/>
                <a:ea typeface="DM Sans"/>
                <a:cs typeface="DM Sans"/>
                <a:sym typeface="DM Sans"/>
              </a:rPr>
              <a:t>fontSize</a:t>
            </a:r>
            <a:r>
              <a:rPr lang="en" sz="1350">
                <a:solidFill>
                  <a:schemeClr val="lt1"/>
                </a:solidFill>
                <a:latin typeface="DM Sans"/>
                <a:ea typeface="DM Sans"/>
                <a:cs typeface="DM Sans"/>
                <a:sym typeface="DM Sans"/>
              </a:rPr>
              <a:t>: Specifies the size of the text.</a:t>
            </a: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chemeClr val="lt2"/>
                </a:solidFill>
                <a:latin typeface="DM Sans"/>
                <a:ea typeface="DM Sans"/>
                <a:cs typeface="DM Sans"/>
                <a:sym typeface="DM Sans"/>
              </a:rPr>
              <a:t>fontWeight</a:t>
            </a:r>
            <a:r>
              <a:rPr lang="en" sz="1350">
                <a:solidFill>
                  <a:schemeClr val="lt1"/>
                </a:solidFill>
                <a:latin typeface="DM Sans"/>
                <a:ea typeface="DM Sans"/>
                <a:cs typeface="DM Sans"/>
                <a:sym typeface="DM Sans"/>
              </a:rPr>
              <a:t>: Determines the weight (boldness) of the text. It can be set to FontWeight.normal, FontWeight.bold, or other predefined values.</a:t>
            </a: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chemeClr val="accent2"/>
                </a:solidFill>
                <a:latin typeface="DM Sans"/>
                <a:ea typeface="DM Sans"/>
                <a:cs typeface="DM Sans"/>
                <a:sym typeface="DM Sans"/>
              </a:rPr>
              <a:t>fontStyle</a:t>
            </a:r>
            <a:r>
              <a:rPr lang="en" sz="1350">
                <a:solidFill>
                  <a:schemeClr val="lt1"/>
                </a:solidFill>
                <a:latin typeface="DM Sans"/>
                <a:ea typeface="DM Sans"/>
                <a:cs typeface="DM Sans"/>
                <a:sym typeface="DM Sans"/>
              </a:rPr>
              <a:t>: Sets the style of the text. It can be FontStyle.normal or FontStyle.italic.</a:t>
            </a: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chemeClr val="accent1"/>
                </a:solidFill>
                <a:latin typeface="DM Sans"/>
                <a:ea typeface="DM Sans"/>
                <a:cs typeface="DM Sans"/>
                <a:sym typeface="DM Sans"/>
              </a:rPr>
              <a:t>letterSpacing</a:t>
            </a:r>
            <a:r>
              <a:rPr lang="en" sz="1350">
                <a:solidFill>
                  <a:schemeClr val="lt1"/>
                </a:solidFill>
                <a:latin typeface="DM Sans"/>
                <a:ea typeface="DM Sans"/>
                <a:cs typeface="DM Sans"/>
                <a:sym typeface="DM Sans"/>
              </a:rPr>
              <a:t>: Specifies the additional space between letters in the text.</a:t>
            </a: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chemeClr val="accent3"/>
                </a:solidFill>
                <a:latin typeface="DM Sans"/>
                <a:ea typeface="DM Sans"/>
                <a:cs typeface="DM Sans"/>
                <a:sym typeface="DM Sans"/>
              </a:rPr>
              <a:t>wordSpacing</a:t>
            </a:r>
            <a:r>
              <a:rPr lang="en" sz="1350">
                <a:solidFill>
                  <a:schemeClr val="lt1"/>
                </a:solidFill>
                <a:latin typeface="DM Sans"/>
                <a:ea typeface="DM Sans"/>
                <a:cs typeface="DM Sans"/>
                <a:sym typeface="DM Sans"/>
              </a:rPr>
              <a:t>: Sets the additional space between words in the text.</a:t>
            </a: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rgbClr val="FF0000"/>
                </a:solidFill>
                <a:latin typeface="DM Sans"/>
                <a:ea typeface="DM Sans"/>
                <a:cs typeface="DM Sans"/>
                <a:sym typeface="DM Sans"/>
              </a:rPr>
              <a:t>decoration</a:t>
            </a:r>
            <a:r>
              <a:rPr lang="en" sz="1350">
                <a:solidFill>
                  <a:schemeClr val="lt1"/>
                </a:solidFill>
                <a:latin typeface="DM Sans"/>
                <a:ea typeface="DM Sans"/>
                <a:cs typeface="DM Sans"/>
                <a:sym typeface="DM Sans"/>
              </a:rPr>
              <a:t>: Sets the decoration (such as underline or strikethrough) for the text. It can be combined with TextDecorationStyle and TextDecorationColor to define the appearance of the decoration.</a:t>
            </a:r>
            <a:endParaRPr sz="1350">
              <a:solidFill>
                <a:schemeClr val="lt1"/>
              </a:solidFill>
              <a:latin typeface="DM Sans"/>
              <a:ea typeface="DM Sans"/>
              <a:cs typeface="DM Sans"/>
              <a:sym typeface="DM Sans"/>
            </a:endParaRPr>
          </a:p>
        </p:txBody>
      </p:sp>
      <p:sp>
        <p:nvSpPr>
          <p:cNvPr id="2210" name="Google Shape;2210;p147"/>
          <p:cNvSpPr txBox="1"/>
          <p:nvPr/>
        </p:nvSpPr>
        <p:spPr>
          <a:xfrm>
            <a:off x="1703475" y="165850"/>
            <a:ext cx="5937300" cy="7851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b" anchorCtr="0">
            <a:spAutoFit/>
          </a:bodyPr>
          <a:lstStyle/>
          <a:p>
            <a:pPr marL="0" lvl="0" indent="0" algn="ctr" rtl="0">
              <a:spcBef>
                <a:spcPts val="0"/>
              </a:spcBef>
              <a:spcAft>
                <a:spcPts val="0"/>
              </a:spcAft>
              <a:buNone/>
            </a:pPr>
            <a:r>
              <a:rPr lang="en" sz="3900">
                <a:solidFill>
                  <a:srgbClr val="333333"/>
                </a:solidFill>
                <a:highlight>
                  <a:srgbClr val="FDB327"/>
                </a:highlight>
                <a:latin typeface="Poppins ExtraBold"/>
                <a:ea typeface="Poppins ExtraBold"/>
                <a:cs typeface="Poppins ExtraBold"/>
                <a:sym typeface="Poppins ExtraBold"/>
              </a:rPr>
              <a:t>TextStyle Attributes</a:t>
            </a:r>
            <a:endParaRPr sz="3900">
              <a:solidFill>
                <a:srgbClr val="333333"/>
              </a:solidFill>
              <a:highlight>
                <a:srgbClr val="FDB327"/>
              </a:highlight>
              <a:latin typeface="Poppins ExtraBold"/>
              <a:ea typeface="Poppins ExtraBold"/>
              <a:cs typeface="Poppins ExtraBold"/>
              <a:sym typeface="Poppins ExtraBold"/>
            </a:endParaRPr>
          </a:p>
        </p:txBody>
      </p:sp>
      <p:sp>
        <p:nvSpPr>
          <p:cNvPr id="2211" name="Google Shape;2211;p147"/>
          <p:cNvSpPr/>
          <p:nvPr/>
        </p:nvSpPr>
        <p:spPr>
          <a:xfrm>
            <a:off x="1564484" y="39824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15"/>
        <p:cNvGrpSpPr/>
        <p:nvPr/>
      </p:nvGrpSpPr>
      <p:grpSpPr>
        <a:xfrm>
          <a:off x="0" y="0"/>
          <a:ext cx="0" cy="0"/>
          <a:chOff x="0" y="0"/>
          <a:chExt cx="0" cy="0"/>
        </a:xfrm>
      </p:grpSpPr>
      <p:sp>
        <p:nvSpPr>
          <p:cNvPr id="2216" name="Google Shape;2216;p148"/>
          <p:cNvSpPr txBox="1"/>
          <p:nvPr/>
        </p:nvSpPr>
        <p:spPr>
          <a:xfrm>
            <a:off x="855300" y="892175"/>
            <a:ext cx="7264800" cy="37557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450">
                <a:solidFill>
                  <a:schemeClr val="accent2"/>
                </a:solidFill>
                <a:latin typeface="DM Sans"/>
                <a:ea typeface="DM Sans"/>
                <a:cs typeface="DM Sans"/>
                <a:sym typeface="DM Sans"/>
              </a:rPr>
              <a:t>Text widget</a:t>
            </a:r>
            <a:r>
              <a:rPr lang="en" sz="1450">
                <a:solidFill>
                  <a:schemeClr val="lt1"/>
                </a:solidFill>
                <a:latin typeface="DM Sans"/>
                <a:ea typeface="DM Sans"/>
                <a:cs typeface="DM Sans"/>
                <a:sym typeface="DM Sans"/>
              </a:rPr>
              <a:t> provides several attributes that can be used to customize the appearance and behavior of the text. Here's an overview of the attributes available in the Text widget:</a:t>
            </a:r>
            <a:endParaRPr sz="1450">
              <a:solidFill>
                <a:schemeClr val="lt1"/>
              </a:solidFill>
              <a:latin typeface="DM Sans"/>
              <a:ea typeface="DM Sans"/>
              <a:cs typeface="DM Sans"/>
              <a:sym typeface="DM Sans"/>
            </a:endParaRPr>
          </a:p>
          <a:p>
            <a:pPr marL="0" lvl="0" indent="0" algn="l" rtl="0">
              <a:lnSpc>
                <a:spcPct val="150000"/>
              </a:lnSpc>
              <a:spcBef>
                <a:spcPts val="0"/>
              </a:spcBef>
              <a:spcAft>
                <a:spcPts val="0"/>
              </a:spcAft>
              <a:buNone/>
            </a:pPr>
            <a:endParaRPr sz="1450">
              <a:solidFill>
                <a:schemeClr val="lt1"/>
              </a:solidFill>
              <a:latin typeface="DM Sans"/>
              <a:ea typeface="DM Sans"/>
              <a:cs typeface="DM Sans"/>
              <a:sym typeface="DM Sans"/>
            </a:endParaRPr>
          </a:p>
          <a:p>
            <a:pPr marL="457200" lvl="0" indent="-320675" algn="l" rtl="0">
              <a:lnSpc>
                <a:spcPct val="150000"/>
              </a:lnSpc>
              <a:spcBef>
                <a:spcPts val="0"/>
              </a:spcBef>
              <a:spcAft>
                <a:spcPts val="0"/>
              </a:spcAft>
              <a:buClr>
                <a:schemeClr val="lt1"/>
              </a:buClr>
              <a:buSzPts val="1450"/>
              <a:buFont typeface="DM Sans"/>
              <a:buChar char="●"/>
            </a:pPr>
            <a:r>
              <a:rPr lang="en" sz="1450">
                <a:solidFill>
                  <a:schemeClr val="accent1"/>
                </a:solidFill>
                <a:latin typeface="DM Sans"/>
                <a:ea typeface="DM Sans"/>
                <a:cs typeface="DM Sans"/>
                <a:sym typeface="DM Sans"/>
              </a:rPr>
              <a:t>data </a:t>
            </a:r>
            <a:r>
              <a:rPr lang="en" sz="1450">
                <a:solidFill>
                  <a:schemeClr val="lt1"/>
                </a:solidFill>
                <a:latin typeface="DM Sans"/>
                <a:ea typeface="DM Sans"/>
                <a:cs typeface="DM Sans"/>
                <a:sym typeface="DM Sans"/>
              </a:rPr>
              <a:t>(required): The actual text content to be displayed.</a:t>
            </a:r>
            <a:endParaRPr sz="1450">
              <a:solidFill>
                <a:schemeClr val="lt1"/>
              </a:solidFill>
              <a:latin typeface="DM Sans"/>
              <a:ea typeface="DM Sans"/>
              <a:cs typeface="DM Sans"/>
              <a:sym typeface="DM Sans"/>
            </a:endParaRPr>
          </a:p>
          <a:p>
            <a:pPr marL="457200" lvl="0" indent="-320675" algn="l" rtl="0">
              <a:lnSpc>
                <a:spcPct val="150000"/>
              </a:lnSpc>
              <a:spcBef>
                <a:spcPts val="0"/>
              </a:spcBef>
              <a:spcAft>
                <a:spcPts val="0"/>
              </a:spcAft>
              <a:buClr>
                <a:schemeClr val="lt1"/>
              </a:buClr>
              <a:buSzPts val="1450"/>
              <a:buFont typeface="DM Sans"/>
              <a:buChar char="●"/>
            </a:pPr>
            <a:r>
              <a:rPr lang="en" sz="1450">
                <a:solidFill>
                  <a:schemeClr val="accent3"/>
                </a:solidFill>
                <a:latin typeface="DM Sans"/>
                <a:ea typeface="DM Sans"/>
                <a:cs typeface="DM Sans"/>
                <a:sym typeface="DM Sans"/>
              </a:rPr>
              <a:t>style</a:t>
            </a:r>
            <a:r>
              <a:rPr lang="en" sz="1450">
                <a:solidFill>
                  <a:schemeClr val="lt1"/>
                </a:solidFill>
                <a:latin typeface="DM Sans"/>
                <a:ea typeface="DM Sans"/>
                <a:cs typeface="DM Sans"/>
                <a:sym typeface="DM Sans"/>
              </a:rPr>
              <a:t>: Defines the style of the text. It accepts a TextStyle object.</a:t>
            </a:r>
            <a:endParaRPr sz="1450">
              <a:solidFill>
                <a:schemeClr val="lt1"/>
              </a:solidFill>
              <a:latin typeface="DM Sans"/>
              <a:ea typeface="DM Sans"/>
              <a:cs typeface="DM Sans"/>
              <a:sym typeface="DM Sans"/>
            </a:endParaRPr>
          </a:p>
          <a:p>
            <a:pPr marL="457200" lvl="0" indent="-320675" algn="l" rtl="0">
              <a:lnSpc>
                <a:spcPct val="150000"/>
              </a:lnSpc>
              <a:spcBef>
                <a:spcPts val="0"/>
              </a:spcBef>
              <a:spcAft>
                <a:spcPts val="0"/>
              </a:spcAft>
              <a:buClr>
                <a:schemeClr val="lt1"/>
              </a:buClr>
              <a:buSzPts val="1450"/>
              <a:buFont typeface="DM Sans"/>
              <a:buChar char="●"/>
            </a:pPr>
            <a:r>
              <a:rPr lang="en" sz="1450">
                <a:solidFill>
                  <a:schemeClr val="lt2"/>
                </a:solidFill>
                <a:latin typeface="DM Sans"/>
                <a:ea typeface="DM Sans"/>
                <a:cs typeface="DM Sans"/>
                <a:sym typeface="DM Sans"/>
              </a:rPr>
              <a:t>textAlign</a:t>
            </a:r>
            <a:r>
              <a:rPr lang="en" sz="1450">
                <a:solidFill>
                  <a:schemeClr val="lt1"/>
                </a:solidFill>
                <a:latin typeface="DM Sans"/>
                <a:ea typeface="DM Sans"/>
                <a:cs typeface="DM Sans"/>
                <a:sym typeface="DM Sans"/>
              </a:rPr>
              <a:t>: Specifies the horizontal alignment of the text within its container. It can be set to TextAlign.left, TextAlign.right, TextAlign.center, or TextAlign.justify.</a:t>
            </a:r>
            <a:endParaRPr sz="1450">
              <a:solidFill>
                <a:schemeClr val="lt1"/>
              </a:solidFill>
              <a:latin typeface="DM Sans"/>
              <a:ea typeface="DM Sans"/>
              <a:cs typeface="DM Sans"/>
              <a:sym typeface="DM Sans"/>
            </a:endParaRPr>
          </a:p>
          <a:p>
            <a:pPr marL="457200" lvl="0" indent="-320675" algn="l" rtl="0">
              <a:lnSpc>
                <a:spcPct val="150000"/>
              </a:lnSpc>
              <a:spcBef>
                <a:spcPts val="0"/>
              </a:spcBef>
              <a:spcAft>
                <a:spcPts val="0"/>
              </a:spcAft>
              <a:buClr>
                <a:schemeClr val="lt1"/>
              </a:buClr>
              <a:buSzPts val="1450"/>
              <a:buFont typeface="DM Sans"/>
              <a:buChar char="●"/>
            </a:pPr>
            <a:r>
              <a:rPr lang="en" sz="1450">
                <a:solidFill>
                  <a:schemeClr val="accent2"/>
                </a:solidFill>
                <a:latin typeface="DM Sans"/>
                <a:ea typeface="DM Sans"/>
                <a:cs typeface="DM Sans"/>
                <a:sym typeface="DM Sans"/>
              </a:rPr>
              <a:t>textDirection</a:t>
            </a:r>
            <a:r>
              <a:rPr lang="en" sz="1450">
                <a:solidFill>
                  <a:schemeClr val="lt1"/>
                </a:solidFill>
                <a:latin typeface="DM Sans"/>
                <a:ea typeface="DM Sans"/>
                <a:cs typeface="DM Sans"/>
                <a:sym typeface="DM Sans"/>
              </a:rPr>
              <a:t>: Sets the direction of the text, which can be either TextDirection.ltr (left-to-right) or TextDirection.rtl (right-to-left).</a:t>
            </a:r>
            <a:endParaRPr sz="1450">
              <a:solidFill>
                <a:schemeClr val="lt1"/>
              </a:solidFill>
              <a:latin typeface="DM Sans"/>
              <a:ea typeface="DM Sans"/>
              <a:cs typeface="DM Sans"/>
              <a:sym typeface="DM Sans"/>
            </a:endParaRPr>
          </a:p>
        </p:txBody>
      </p:sp>
      <p:sp>
        <p:nvSpPr>
          <p:cNvPr id="2217" name="Google Shape;2217;p148"/>
          <p:cNvSpPr txBox="1"/>
          <p:nvPr/>
        </p:nvSpPr>
        <p:spPr>
          <a:xfrm>
            <a:off x="1703450" y="135550"/>
            <a:ext cx="5937300" cy="8157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b" anchorCtr="0">
            <a:spAutoFit/>
          </a:bodyPr>
          <a:lstStyle/>
          <a:p>
            <a:pPr marL="0" lvl="0" indent="0" algn="ctr" rtl="0">
              <a:spcBef>
                <a:spcPts val="0"/>
              </a:spcBef>
              <a:spcAft>
                <a:spcPts val="0"/>
              </a:spcAft>
              <a:buNone/>
            </a:pPr>
            <a:r>
              <a:rPr lang="en" sz="4100">
                <a:solidFill>
                  <a:srgbClr val="333333"/>
                </a:solidFill>
                <a:highlight>
                  <a:srgbClr val="FDB327"/>
                </a:highlight>
                <a:latin typeface="Poppins ExtraBold"/>
                <a:ea typeface="Poppins ExtraBold"/>
                <a:cs typeface="Poppins ExtraBold"/>
                <a:sym typeface="Poppins ExtraBold"/>
              </a:rPr>
              <a:t>Text Attributes</a:t>
            </a:r>
            <a:endParaRPr sz="4100">
              <a:solidFill>
                <a:srgbClr val="333333"/>
              </a:solidFill>
              <a:highlight>
                <a:srgbClr val="FDB327"/>
              </a:highlight>
              <a:latin typeface="Poppins ExtraBold"/>
              <a:ea typeface="Poppins ExtraBold"/>
              <a:cs typeface="Poppins ExtraBold"/>
              <a:sym typeface="Poppins ExtraBold"/>
            </a:endParaRPr>
          </a:p>
        </p:txBody>
      </p:sp>
      <p:sp>
        <p:nvSpPr>
          <p:cNvPr id="2218" name="Google Shape;2218;p148"/>
          <p:cNvSpPr/>
          <p:nvPr/>
        </p:nvSpPr>
        <p:spPr>
          <a:xfrm>
            <a:off x="1886984" y="38324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2222"/>
        <p:cNvGrpSpPr/>
        <p:nvPr/>
      </p:nvGrpSpPr>
      <p:grpSpPr>
        <a:xfrm>
          <a:off x="0" y="0"/>
          <a:ext cx="0" cy="0"/>
          <a:chOff x="0" y="0"/>
          <a:chExt cx="0" cy="0"/>
        </a:xfrm>
      </p:grpSpPr>
      <p:sp>
        <p:nvSpPr>
          <p:cNvPr id="2223" name="Google Shape;2223;p149"/>
          <p:cNvSpPr/>
          <p:nvPr/>
        </p:nvSpPr>
        <p:spPr>
          <a:xfrm>
            <a:off x="1418375" y="1612063"/>
            <a:ext cx="687900" cy="687900"/>
          </a:xfrm>
          <a:prstGeom prst="ellipse">
            <a:avLst/>
          </a:prstGeom>
          <a:solidFill>
            <a:schemeClr val="accent3"/>
          </a:solidFill>
          <a:ln>
            <a:noFill/>
          </a:ln>
          <a:effectLst>
            <a:outerShdw blurRad="157163" dist="57150" dir="3000000" algn="bl" rotWithShape="0">
              <a:schemeClr val="dk1">
                <a:alpha val="37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24" name="Google Shape;2224;p149"/>
          <p:cNvSpPr/>
          <p:nvPr/>
        </p:nvSpPr>
        <p:spPr>
          <a:xfrm>
            <a:off x="4817900" y="1612138"/>
            <a:ext cx="687900" cy="687900"/>
          </a:xfrm>
          <a:prstGeom prst="ellipse">
            <a:avLst/>
          </a:prstGeom>
          <a:solidFill>
            <a:schemeClr val="accent4"/>
          </a:solidFill>
          <a:ln>
            <a:noFill/>
          </a:ln>
          <a:effectLst>
            <a:outerShdw blurRad="157163" dist="57150" dir="3000000" algn="bl" rotWithShape="0">
              <a:schemeClr val="dk1">
                <a:alpha val="37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25" name="Google Shape;2225;p149"/>
          <p:cNvSpPr txBox="1">
            <a:spLocks noGrp="1"/>
          </p:cNvSpPr>
          <p:nvPr>
            <p:ph type="title"/>
          </p:nvPr>
        </p:nvSpPr>
        <p:spPr>
          <a:xfrm>
            <a:off x="2127300" y="1709725"/>
            <a:ext cx="1031700" cy="492600"/>
          </a:xfrm>
          <a:prstGeom prst="rect">
            <a:avLst/>
          </a:prstGeom>
        </p:spPr>
        <p:txBody>
          <a:bodyPr spcFirstLastPara="1" wrap="square" lIns="91425" tIns="91425" rIns="0" bIns="91425" anchor="b" anchorCtr="0">
            <a:spAutoFit/>
          </a:bodyPr>
          <a:lstStyle/>
          <a:p>
            <a:pPr marL="0" lvl="0" indent="0" algn="l" rtl="0">
              <a:spcBef>
                <a:spcPts val="0"/>
              </a:spcBef>
              <a:spcAft>
                <a:spcPts val="0"/>
              </a:spcAft>
              <a:buNone/>
            </a:pPr>
            <a:r>
              <a:rPr lang="en"/>
              <a:t>Icon </a:t>
            </a:r>
            <a:endParaRPr/>
          </a:p>
        </p:txBody>
      </p:sp>
      <p:sp>
        <p:nvSpPr>
          <p:cNvPr id="2226" name="Google Shape;2226;p149"/>
          <p:cNvSpPr txBox="1">
            <a:spLocks noGrp="1"/>
          </p:cNvSpPr>
          <p:nvPr>
            <p:ph type="title" idx="2"/>
          </p:nvPr>
        </p:nvSpPr>
        <p:spPr>
          <a:xfrm>
            <a:off x="1397375" y="1755274"/>
            <a:ext cx="729900" cy="41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227" name="Google Shape;2227;p149"/>
          <p:cNvSpPr txBox="1">
            <a:spLocks noGrp="1"/>
          </p:cNvSpPr>
          <p:nvPr>
            <p:ph type="subTitle" idx="1"/>
          </p:nvPr>
        </p:nvSpPr>
        <p:spPr>
          <a:xfrm>
            <a:off x="2116738" y="2172875"/>
            <a:ext cx="266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a:t>display icons from various icon sets</a:t>
            </a:r>
            <a:endParaRPr/>
          </a:p>
        </p:txBody>
      </p:sp>
      <p:sp>
        <p:nvSpPr>
          <p:cNvPr id="2228" name="Google Shape;2228;p149"/>
          <p:cNvSpPr txBox="1">
            <a:spLocks noGrp="1"/>
          </p:cNvSpPr>
          <p:nvPr>
            <p:ph type="title" idx="3"/>
          </p:nvPr>
        </p:nvSpPr>
        <p:spPr>
          <a:xfrm>
            <a:off x="5505325" y="1709725"/>
            <a:ext cx="2241300" cy="492600"/>
          </a:xfrm>
          <a:prstGeom prst="rect">
            <a:avLst/>
          </a:prstGeom>
        </p:spPr>
        <p:txBody>
          <a:bodyPr spcFirstLastPara="1" wrap="square" lIns="91425" tIns="91425" rIns="0" bIns="91425" anchor="b" anchorCtr="0">
            <a:spAutoFit/>
          </a:bodyPr>
          <a:lstStyle/>
          <a:p>
            <a:pPr marL="0" lvl="0" indent="0" algn="l" rtl="0">
              <a:spcBef>
                <a:spcPts val="0"/>
              </a:spcBef>
              <a:spcAft>
                <a:spcPts val="0"/>
              </a:spcAft>
              <a:buNone/>
            </a:pPr>
            <a:r>
              <a:rPr lang="en"/>
              <a:t>ImageIcon</a:t>
            </a:r>
            <a:endParaRPr>
              <a:solidFill>
                <a:srgbClr val="333333"/>
              </a:solidFill>
            </a:endParaRPr>
          </a:p>
        </p:txBody>
      </p:sp>
      <p:sp>
        <p:nvSpPr>
          <p:cNvPr id="2229" name="Google Shape;2229;p149"/>
          <p:cNvSpPr txBox="1">
            <a:spLocks noGrp="1"/>
          </p:cNvSpPr>
          <p:nvPr>
            <p:ph type="title" idx="4"/>
          </p:nvPr>
        </p:nvSpPr>
        <p:spPr>
          <a:xfrm>
            <a:off x="4796900" y="1755274"/>
            <a:ext cx="729900" cy="41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230" name="Google Shape;2230;p149"/>
          <p:cNvSpPr txBox="1">
            <a:spLocks noGrp="1"/>
          </p:cNvSpPr>
          <p:nvPr>
            <p:ph type="subTitle" idx="5"/>
          </p:nvPr>
        </p:nvSpPr>
        <p:spPr>
          <a:xfrm>
            <a:off x="5505325" y="2202325"/>
            <a:ext cx="25323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a:t>display icons or images loaded from image assets</a:t>
            </a:r>
            <a:endParaRPr/>
          </a:p>
        </p:txBody>
      </p:sp>
      <p:sp>
        <p:nvSpPr>
          <p:cNvPr id="2231" name="Google Shape;2231;p149"/>
          <p:cNvSpPr txBox="1">
            <a:spLocks noGrp="1"/>
          </p:cNvSpPr>
          <p:nvPr>
            <p:ph type="title" idx="15"/>
          </p:nvPr>
        </p:nvSpPr>
        <p:spPr>
          <a:xfrm>
            <a:off x="720000" y="407159"/>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Icon Widgets</a:t>
            </a:r>
            <a:endParaRPr b="0">
              <a:solidFill>
                <a:schemeClr val="lt1"/>
              </a:solidFill>
              <a:latin typeface="Poppins ExtraBold"/>
              <a:ea typeface="Poppins ExtraBold"/>
              <a:cs typeface="Poppins ExtraBold"/>
              <a:sym typeface="Poppins ExtraBold"/>
            </a:endParaRPr>
          </a:p>
        </p:txBody>
      </p:sp>
      <p:sp>
        <p:nvSpPr>
          <p:cNvPr id="2232" name="Google Shape;2232;p149"/>
          <p:cNvSpPr txBox="1"/>
          <p:nvPr/>
        </p:nvSpPr>
        <p:spPr>
          <a:xfrm>
            <a:off x="1430600" y="3315975"/>
            <a:ext cx="6315900" cy="119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DM Sans"/>
                <a:ea typeface="DM Sans"/>
                <a:cs typeface="DM Sans"/>
                <a:sym typeface="DM Sans"/>
              </a:rPr>
              <a:t>Other Amazing Icon Packages. Take a look at them.</a:t>
            </a:r>
            <a:br>
              <a:rPr lang="en">
                <a:solidFill>
                  <a:schemeClr val="lt1"/>
                </a:solidFill>
                <a:latin typeface="DM Sans"/>
                <a:ea typeface="DM Sans"/>
                <a:cs typeface="DM Sans"/>
                <a:sym typeface="DM Sans"/>
              </a:rPr>
            </a:br>
            <a:br>
              <a:rPr lang="en">
                <a:solidFill>
                  <a:schemeClr val="lt1"/>
                </a:solidFill>
                <a:latin typeface="DM Sans"/>
                <a:ea typeface="DM Sans"/>
                <a:cs typeface="DM Sans"/>
                <a:sym typeface="DM Sans"/>
              </a:rPr>
            </a:br>
            <a:r>
              <a:rPr lang="en" u="sng">
                <a:solidFill>
                  <a:schemeClr val="hlink"/>
                </a:solidFill>
                <a:latin typeface="DM Sans"/>
                <a:ea typeface="DM Sans"/>
                <a:cs typeface="DM Sans"/>
                <a:sym typeface="DM Sans"/>
                <a:hlinkClick r:id="rId3"/>
              </a:rPr>
              <a:t>Font Awesome Flutter</a:t>
            </a:r>
            <a:endParaRPr>
              <a:solidFill>
                <a:schemeClr val="lt1"/>
              </a:solidFill>
              <a:latin typeface="DM Sans"/>
              <a:ea typeface="DM Sans"/>
              <a:cs typeface="DM Sans"/>
              <a:sym typeface="DM Sans"/>
            </a:endParaRPr>
          </a:p>
          <a:p>
            <a:pPr marL="0" lvl="0" indent="0" algn="l" rtl="0">
              <a:spcBef>
                <a:spcPts val="0"/>
              </a:spcBef>
              <a:spcAft>
                <a:spcPts val="0"/>
              </a:spcAft>
              <a:buNone/>
            </a:pPr>
            <a:endParaRPr>
              <a:solidFill>
                <a:schemeClr val="lt1"/>
              </a:solidFill>
              <a:latin typeface="DM Sans"/>
              <a:ea typeface="DM Sans"/>
              <a:cs typeface="DM Sans"/>
              <a:sym typeface="DM Sans"/>
            </a:endParaRPr>
          </a:p>
          <a:p>
            <a:pPr marL="0" lvl="0" indent="0" algn="l" rtl="0">
              <a:spcBef>
                <a:spcPts val="0"/>
              </a:spcBef>
              <a:spcAft>
                <a:spcPts val="0"/>
              </a:spcAft>
              <a:buNone/>
            </a:pPr>
            <a:r>
              <a:rPr lang="en" u="sng">
                <a:solidFill>
                  <a:schemeClr val="hlink"/>
                </a:solidFill>
                <a:latin typeface="DM Sans"/>
                <a:ea typeface="DM Sans"/>
                <a:cs typeface="DM Sans"/>
                <a:sym typeface="DM Sans"/>
                <a:hlinkClick r:id="rId4"/>
              </a:rPr>
              <a:t>Fluentui System Icons</a:t>
            </a:r>
            <a:endParaRPr>
              <a:solidFill>
                <a:schemeClr val="lt1"/>
              </a:solidFill>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36"/>
        <p:cNvGrpSpPr/>
        <p:nvPr/>
      </p:nvGrpSpPr>
      <p:grpSpPr>
        <a:xfrm>
          <a:off x="0" y="0"/>
          <a:ext cx="0" cy="0"/>
          <a:chOff x="0" y="0"/>
          <a:chExt cx="0" cy="0"/>
        </a:xfrm>
      </p:grpSpPr>
      <p:sp>
        <p:nvSpPr>
          <p:cNvPr id="2237" name="Google Shape;2237;p150"/>
          <p:cNvSpPr txBox="1"/>
          <p:nvPr/>
        </p:nvSpPr>
        <p:spPr>
          <a:xfrm>
            <a:off x="749450" y="951250"/>
            <a:ext cx="7433400" cy="3821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sz="1350">
                <a:solidFill>
                  <a:schemeClr val="accent2"/>
                </a:solidFill>
                <a:latin typeface="DM Sans"/>
                <a:ea typeface="DM Sans"/>
                <a:cs typeface="DM Sans"/>
                <a:sym typeface="DM Sans"/>
              </a:rPr>
              <a:t>Icon widget</a:t>
            </a:r>
            <a:r>
              <a:rPr lang="en" sz="1350">
                <a:solidFill>
                  <a:schemeClr val="lt1"/>
                </a:solidFill>
                <a:latin typeface="DM Sans"/>
                <a:ea typeface="DM Sans"/>
                <a:cs typeface="DM Sans"/>
                <a:sym typeface="DM Sans"/>
              </a:rPr>
              <a:t> provides several attributes that can be used to customize the appearance and behavior of the icon. Here's a list of attributes available in the Icon widget::</a:t>
            </a:r>
            <a:endParaRPr sz="1350">
              <a:solidFill>
                <a:schemeClr val="lt1"/>
              </a:solidFill>
              <a:latin typeface="DM Sans"/>
              <a:ea typeface="DM Sans"/>
              <a:cs typeface="DM Sans"/>
              <a:sym typeface="DM Sans"/>
            </a:endParaRPr>
          </a:p>
          <a:p>
            <a:pPr marL="0" lvl="0" indent="0" algn="l" rtl="0">
              <a:lnSpc>
                <a:spcPct val="150000"/>
              </a:lnSpc>
              <a:spcBef>
                <a:spcPts val="0"/>
              </a:spcBef>
              <a:spcAft>
                <a:spcPts val="0"/>
              </a:spcAft>
              <a:buClr>
                <a:schemeClr val="dk1"/>
              </a:buClr>
              <a:buSzPts val="1100"/>
              <a:buFont typeface="Arial"/>
              <a:buNone/>
            </a:pP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chemeClr val="accent1"/>
                </a:solidFill>
                <a:latin typeface="DM Sans"/>
                <a:ea typeface="DM Sans"/>
                <a:cs typeface="DM Sans"/>
                <a:sym typeface="DM Sans"/>
              </a:rPr>
              <a:t>IconData icon</a:t>
            </a:r>
            <a:r>
              <a:rPr lang="en" sz="1350">
                <a:solidFill>
                  <a:schemeClr val="lt1"/>
                </a:solidFill>
                <a:latin typeface="DM Sans"/>
                <a:ea typeface="DM Sans"/>
                <a:cs typeface="DM Sans"/>
                <a:sym typeface="DM Sans"/>
              </a:rPr>
              <a:t> (required): Specifies the icon to be displayed. It accepts an IconData object, which can be chosen from various icon sets like Material Icons, Cupertino Icons, and FontAwesome Icons.</a:t>
            </a:r>
            <a:endParaRPr sz="1350">
              <a:solidFill>
                <a:schemeClr val="lt1"/>
              </a:solidFill>
              <a:latin typeface="DM Sans"/>
              <a:ea typeface="DM Sans"/>
              <a:cs typeface="DM Sans"/>
              <a:sym typeface="DM Sans"/>
            </a:endParaRPr>
          </a:p>
          <a:p>
            <a:pPr marL="0" lvl="0" indent="0" algn="l" rtl="0">
              <a:lnSpc>
                <a:spcPct val="150000"/>
              </a:lnSpc>
              <a:spcBef>
                <a:spcPts val="0"/>
              </a:spcBef>
              <a:spcAft>
                <a:spcPts val="0"/>
              </a:spcAft>
              <a:buClr>
                <a:schemeClr val="dk1"/>
              </a:buClr>
              <a:buSzPts val="1100"/>
              <a:buFont typeface="Arial"/>
              <a:buNone/>
            </a:pP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chemeClr val="accent3"/>
                </a:solidFill>
                <a:latin typeface="DM Sans"/>
                <a:ea typeface="DM Sans"/>
                <a:cs typeface="DM Sans"/>
                <a:sym typeface="DM Sans"/>
              </a:rPr>
              <a:t>double size</a:t>
            </a:r>
            <a:r>
              <a:rPr lang="en" sz="1350">
                <a:solidFill>
                  <a:schemeClr val="lt1"/>
                </a:solidFill>
                <a:latin typeface="DM Sans"/>
                <a:ea typeface="DM Sans"/>
                <a:cs typeface="DM Sans"/>
                <a:sym typeface="DM Sans"/>
              </a:rPr>
              <a:t>: Sets the size of the icon. The default value is 24.0. You can adjust the size based on your UI requirements.</a:t>
            </a:r>
            <a:endParaRPr sz="1350">
              <a:solidFill>
                <a:schemeClr val="lt1"/>
              </a:solidFill>
              <a:latin typeface="DM Sans"/>
              <a:ea typeface="DM Sans"/>
              <a:cs typeface="DM Sans"/>
              <a:sym typeface="DM Sans"/>
            </a:endParaRPr>
          </a:p>
          <a:p>
            <a:pPr marL="0" lvl="0" indent="0" algn="l" rtl="0">
              <a:lnSpc>
                <a:spcPct val="150000"/>
              </a:lnSpc>
              <a:spcBef>
                <a:spcPts val="0"/>
              </a:spcBef>
              <a:spcAft>
                <a:spcPts val="0"/>
              </a:spcAft>
              <a:buClr>
                <a:schemeClr val="dk1"/>
              </a:buClr>
              <a:buSzPts val="1100"/>
              <a:buFont typeface="Arial"/>
              <a:buNone/>
            </a:pPr>
            <a:endParaRPr sz="1350">
              <a:solidFill>
                <a:schemeClr val="lt1"/>
              </a:solidFill>
              <a:latin typeface="DM Sans"/>
              <a:ea typeface="DM Sans"/>
              <a:cs typeface="DM Sans"/>
              <a:sym typeface="DM Sans"/>
            </a:endParaRPr>
          </a:p>
          <a:p>
            <a:pPr marL="457200" lvl="0" indent="-314325" algn="l" rtl="0">
              <a:lnSpc>
                <a:spcPct val="150000"/>
              </a:lnSpc>
              <a:spcBef>
                <a:spcPts val="0"/>
              </a:spcBef>
              <a:spcAft>
                <a:spcPts val="0"/>
              </a:spcAft>
              <a:buClr>
                <a:schemeClr val="lt1"/>
              </a:buClr>
              <a:buSzPts val="1350"/>
              <a:buFont typeface="DM Sans"/>
              <a:buChar char="●"/>
            </a:pPr>
            <a:r>
              <a:rPr lang="en" sz="1350">
                <a:solidFill>
                  <a:schemeClr val="lt2"/>
                </a:solidFill>
                <a:latin typeface="DM Sans"/>
                <a:ea typeface="DM Sans"/>
                <a:cs typeface="DM Sans"/>
                <a:sym typeface="DM Sans"/>
              </a:rPr>
              <a:t>Color? color</a:t>
            </a:r>
            <a:r>
              <a:rPr lang="en" sz="1350">
                <a:solidFill>
                  <a:schemeClr val="lt1"/>
                </a:solidFill>
                <a:latin typeface="DM Sans"/>
                <a:ea typeface="DM Sans"/>
                <a:cs typeface="DM Sans"/>
                <a:sym typeface="DM Sans"/>
              </a:rPr>
              <a:t>: Defines the color of the icon. The icon will be displayed with the specified color. If no color is provided, the icon will use the current default color.</a:t>
            </a:r>
            <a:endParaRPr sz="1350">
              <a:solidFill>
                <a:schemeClr val="lt1"/>
              </a:solidFill>
              <a:latin typeface="DM Sans"/>
              <a:ea typeface="DM Sans"/>
              <a:cs typeface="DM Sans"/>
              <a:sym typeface="DM Sans"/>
            </a:endParaRPr>
          </a:p>
        </p:txBody>
      </p:sp>
      <p:sp>
        <p:nvSpPr>
          <p:cNvPr id="2238" name="Google Shape;2238;p150"/>
          <p:cNvSpPr txBox="1"/>
          <p:nvPr/>
        </p:nvSpPr>
        <p:spPr>
          <a:xfrm>
            <a:off x="1703450" y="135550"/>
            <a:ext cx="5937300" cy="8157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b" anchorCtr="0">
            <a:spAutoFit/>
          </a:bodyPr>
          <a:lstStyle/>
          <a:p>
            <a:pPr marL="0" lvl="0" indent="0" algn="ctr" rtl="0">
              <a:spcBef>
                <a:spcPts val="0"/>
              </a:spcBef>
              <a:spcAft>
                <a:spcPts val="0"/>
              </a:spcAft>
              <a:buNone/>
            </a:pPr>
            <a:r>
              <a:rPr lang="en" sz="4100">
                <a:solidFill>
                  <a:srgbClr val="333333"/>
                </a:solidFill>
                <a:highlight>
                  <a:srgbClr val="FDB327"/>
                </a:highlight>
                <a:latin typeface="Poppins ExtraBold"/>
                <a:ea typeface="Poppins ExtraBold"/>
                <a:cs typeface="Poppins ExtraBold"/>
                <a:sym typeface="Poppins ExtraBold"/>
              </a:rPr>
              <a:t>Icon Attributes</a:t>
            </a:r>
            <a:endParaRPr sz="4100">
              <a:solidFill>
                <a:srgbClr val="333333"/>
              </a:solidFill>
              <a:highlight>
                <a:srgbClr val="FDB327"/>
              </a:highlight>
              <a:latin typeface="Poppins ExtraBold"/>
              <a:ea typeface="Poppins ExtraBold"/>
              <a:cs typeface="Poppins ExtraBold"/>
              <a:sym typeface="Poppins ExtraBold"/>
            </a:endParaRPr>
          </a:p>
        </p:txBody>
      </p:sp>
      <p:sp>
        <p:nvSpPr>
          <p:cNvPr id="2239" name="Google Shape;2239;p150"/>
          <p:cNvSpPr/>
          <p:nvPr/>
        </p:nvSpPr>
        <p:spPr>
          <a:xfrm>
            <a:off x="1886984" y="38324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3"/>
        <p:cNvGrpSpPr/>
        <p:nvPr/>
      </p:nvGrpSpPr>
      <p:grpSpPr>
        <a:xfrm>
          <a:off x="0" y="0"/>
          <a:ext cx="0" cy="0"/>
          <a:chOff x="0" y="0"/>
          <a:chExt cx="0" cy="0"/>
        </a:xfrm>
      </p:grpSpPr>
      <p:sp>
        <p:nvSpPr>
          <p:cNvPr id="2244" name="Google Shape;2244;p151"/>
          <p:cNvSpPr txBox="1">
            <a:spLocks noGrp="1"/>
          </p:cNvSpPr>
          <p:nvPr>
            <p:ph type="title"/>
          </p:nvPr>
        </p:nvSpPr>
        <p:spPr>
          <a:xfrm>
            <a:off x="946650" y="1035000"/>
            <a:ext cx="7250700" cy="307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Activity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8"/>
        <p:cNvGrpSpPr/>
        <p:nvPr/>
      </p:nvGrpSpPr>
      <p:grpSpPr>
        <a:xfrm>
          <a:off x="0" y="0"/>
          <a:ext cx="0" cy="0"/>
          <a:chOff x="0" y="0"/>
          <a:chExt cx="0" cy="0"/>
        </a:xfrm>
      </p:grpSpPr>
      <p:sp>
        <p:nvSpPr>
          <p:cNvPr id="2249" name="Google Shape;2249;p152"/>
          <p:cNvSpPr txBox="1">
            <a:spLocks noGrp="1"/>
          </p:cNvSpPr>
          <p:nvPr>
            <p:ph type="title"/>
          </p:nvPr>
        </p:nvSpPr>
        <p:spPr>
          <a:xfrm>
            <a:off x="946650" y="1035000"/>
            <a:ext cx="7250700" cy="307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Layout </a:t>
            </a:r>
            <a:r>
              <a:rPr lang="en" dirty="0">
                <a:solidFill>
                  <a:schemeClr val="dk2"/>
                </a:solidFill>
                <a:highlight>
                  <a:schemeClr val="accent1"/>
                </a:highlight>
              </a:rPr>
              <a:t>widgets</a:t>
            </a:r>
            <a:endParaRPr dirty="0">
              <a:solidFill>
                <a:schemeClr val="dk2"/>
              </a:solidFill>
              <a:highlight>
                <a:schemeClr val="accent1"/>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53"/>
        <p:cNvGrpSpPr/>
        <p:nvPr/>
      </p:nvGrpSpPr>
      <p:grpSpPr>
        <a:xfrm>
          <a:off x="0" y="0"/>
          <a:ext cx="0" cy="0"/>
          <a:chOff x="0" y="0"/>
          <a:chExt cx="0" cy="0"/>
        </a:xfrm>
      </p:grpSpPr>
      <p:grpSp>
        <p:nvGrpSpPr>
          <p:cNvPr id="2254" name="Google Shape;2254;p153"/>
          <p:cNvGrpSpPr/>
          <p:nvPr/>
        </p:nvGrpSpPr>
        <p:grpSpPr>
          <a:xfrm>
            <a:off x="6032350" y="957900"/>
            <a:ext cx="2037900" cy="3227700"/>
            <a:chOff x="1743900" y="1197725"/>
            <a:chExt cx="2037900" cy="3227700"/>
          </a:xfrm>
        </p:grpSpPr>
        <p:sp>
          <p:nvSpPr>
            <p:cNvPr id="2255" name="Google Shape;2255;p153"/>
            <p:cNvSpPr/>
            <p:nvPr/>
          </p:nvSpPr>
          <p:spPr>
            <a:xfrm rot="-5400000">
              <a:off x="1149000" y="1792625"/>
              <a:ext cx="3227700" cy="2037900"/>
            </a:xfrm>
            <a:prstGeom prst="rect">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6" name="Google Shape;2256;p153"/>
            <p:cNvSpPr/>
            <p:nvPr/>
          </p:nvSpPr>
          <p:spPr>
            <a:xfrm>
              <a:off x="2646184" y="4118775"/>
              <a:ext cx="233100" cy="2331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257" name="Google Shape;2257;p153"/>
          <p:cNvSpPr txBox="1">
            <a:spLocks noGrp="1"/>
          </p:cNvSpPr>
          <p:nvPr>
            <p:ph type="title"/>
          </p:nvPr>
        </p:nvSpPr>
        <p:spPr>
          <a:xfrm>
            <a:off x="1480200" y="729400"/>
            <a:ext cx="4308300" cy="7233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Center Widget</a:t>
            </a:r>
            <a:endParaRPr/>
          </a:p>
        </p:txBody>
      </p:sp>
      <p:sp>
        <p:nvSpPr>
          <p:cNvPr id="2258" name="Google Shape;2258;p153"/>
          <p:cNvSpPr/>
          <p:nvPr/>
        </p:nvSpPr>
        <p:spPr>
          <a:xfrm rot="-5400000">
            <a:off x="5668042" y="1574791"/>
            <a:ext cx="2766300" cy="1748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9" name="Google Shape;2259;p153"/>
          <p:cNvSpPr txBox="1">
            <a:spLocks noGrp="1"/>
          </p:cNvSpPr>
          <p:nvPr>
            <p:ph type="subTitle" idx="1"/>
          </p:nvPr>
        </p:nvSpPr>
        <p:spPr>
          <a:xfrm>
            <a:off x="1519350" y="1826650"/>
            <a:ext cx="4062300" cy="2770500"/>
          </a:xfrm>
          <a:prstGeom prst="rect">
            <a:avLst/>
          </a:prstGeom>
        </p:spPr>
        <p:txBody>
          <a:bodyPr spcFirstLastPara="1" wrap="square" lIns="91425" tIns="91425" rIns="91425" bIns="91425" anchor="ctr" anchorCtr="0">
            <a:spAutoFit/>
          </a:bodyPr>
          <a:lstStyle/>
          <a:p>
            <a:pPr marL="457200" lvl="0" indent="-317500" algn="l" rtl="0">
              <a:spcBef>
                <a:spcPts val="0"/>
              </a:spcBef>
              <a:spcAft>
                <a:spcPts val="0"/>
              </a:spcAft>
              <a:buSzPts val="1400"/>
              <a:buChar char="●"/>
            </a:pPr>
            <a:r>
              <a:rPr lang="en"/>
              <a:t>used to horizontally and vertically center its child widget within the available space. </a:t>
            </a:r>
            <a:endParaRPr/>
          </a:p>
          <a:p>
            <a:pPr marL="457200" lvl="0" indent="0" algn="l" rtl="0">
              <a:spcBef>
                <a:spcPts val="0"/>
              </a:spcBef>
              <a:spcAft>
                <a:spcPts val="0"/>
              </a:spcAft>
              <a:buNone/>
            </a:pPr>
            <a:endParaRPr/>
          </a:p>
          <a:p>
            <a:pPr marL="457200" lvl="0" indent="-317500" algn="l" rtl="0">
              <a:spcBef>
                <a:spcPts val="0"/>
              </a:spcBef>
              <a:spcAft>
                <a:spcPts val="0"/>
              </a:spcAft>
              <a:buSzPts val="1400"/>
              <a:buChar char="●"/>
            </a:pPr>
            <a:r>
              <a:rPr lang="en"/>
              <a:t>takes a single child widget and centers it both horizontally and vertically within itself.</a:t>
            </a:r>
            <a:endParaRPr/>
          </a:p>
          <a:p>
            <a:pPr marL="457200" lvl="0" indent="0" algn="l" rtl="0">
              <a:spcBef>
                <a:spcPts val="0"/>
              </a:spcBef>
              <a:spcAft>
                <a:spcPts val="0"/>
              </a:spcAft>
              <a:buNone/>
            </a:pPr>
            <a:endParaRPr/>
          </a:p>
          <a:p>
            <a:pPr marL="457200" lvl="0" indent="-317500" algn="l" rtl="0">
              <a:spcBef>
                <a:spcPts val="0"/>
              </a:spcBef>
              <a:spcAft>
                <a:spcPts val="0"/>
              </a:spcAft>
              <a:buSzPts val="1400"/>
              <a:buChar char="●"/>
            </a:pPr>
            <a:r>
              <a:rPr lang="en"/>
              <a:t>When it is used, it expands to fill the available space in its parent widget, and then positions its child widget at the center. </a:t>
            </a:r>
            <a:endParaRPr/>
          </a:p>
        </p:txBody>
      </p:sp>
      <p:pic>
        <p:nvPicPr>
          <p:cNvPr id="2260" name="Google Shape;2260;p153"/>
          <p:cNvPicPr preferRelativeResize="0"/>
          <p:nvPr/>
        </p:nvPicPr>
        <p:blipFill rotWithShape="1">
          <a:blip r:embed="rId3">
            <a:alphaModFix/>
          </a:blip>
          <a:srcRect l="5822" r="5822"/>
          <a:stretch/>
        </p:blipFill>
        <p:spPr>
          <a:xfrm>
            <a:off x="6181900" y="1066000"/>
            <a:ext cx="1748700" cy="27663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4"/>
        <p:cNvGrpSpPr/>
        <p:nvPr/>
      </p:nvGrpSpPr>
      <p:grpSpPr>
        <a:xfrm>
          <a:off x="0" y="0"/>
          <a:ext cx="0" cy="0"/>
          <a:chOff x="0" y="0"/>
          <a:chExt cx="0" cy="0"/>
        </a:xfrm>
      </p:grpSpPr>
      <p:sp>
        <p:nvSpPr>
          <p:cNvPr id="2265" name="Google Shape;2265;p154"/>
          <p:cNvSpPr txBox="1">
            <a:spLocks noGrp="1"/>
          </p:cNvSpPr>
          <p:nvPr>
            <p:ph type="subTitle" idx="1"/>
          </p:nvPr>
        </p:nvSpPr>
        <p:spPr>
          <a:xfrm>
            <a:off x="1217113" y="1910278"/>
            <a:ext cx="2700300" cy="43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Column</a:t>
            </a:r>
            <a:endParaRPr/>
          </a:p>
        </p:txBody>
      </p:sp>
      <p:sp>
        <p:nvSpPr>
          <p:cNvPr id="2266" name="Google Shape;2266;p154"/>
          <p:cNvSpPr txBox="1">
            <a:spLocks noGrp="1"/>
          </p:cNvSpPr>
          <p:nvPr>
            <p:ph type="subTitle" idx="2"/>
          </p:nvPr>
        </p:nvSpPr>
        <p:spPr>
          <a:xfrm>
            <a:off x="5194341" y="1910278"/>
            <a:ext cx="2700300" cy="43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Row</a:t>
            </a:r>
            <a:endParaRPr/>
          </a:p>
        </p:txBody>
      </p:sp>
      <p:sp>
        <p:nvSpPr>
          <p:cNvPr id="2267" name="Google Shape;2267;p154"/>
          <p:cNvSpPr txBox="1">
            <a:spLocks noGrp="1"/>
          </p:cNvSpPr>
          <p:nvPr>
            <p:ph type="subTitle" idx="3"/>
          </p:nvPr>
        </p:nvSpPr>
        <p:spPr>
          <a:xfrm>
            <a:off x="909622" y="2433125"/>
            <a:ext cx="3315300" cy="14775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arranges its child widgets vertically from top to bottom. It takes multiple children and stacks them on top of each other in the order they are specified. Each child can have its own alignment within the column.</a:t>
            </a:r>
            <a:endParaRPr/>
          </a:p>
        </p:txBody>
      </p:sp>
      <p:sp>
        <p:nvSpPr>
          <p:cNvPr id="2268" name="Google Shape;2268;p154"/>
          <p:cNvSpPr txBox="1">
            <a:spLocks noGrp="1"/>
          </p:cNvSpPr>
          <p:nvPr>
            <p:ph type="subTitle" idx="4"/>
          </p:nvPr>
        </p:nvSpPr>
        <p:spPr>
          <a:xfrm>
            <a:off x="4919101" y="2433125"/>
            <a:ext cx="3250800" cy="14775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arranges its child widgets horizontally from left to right. It also takes multiple children and arranges them side by side in the order they are specified. Each child can have its own alignment within the row.</a:t>
            </a:r>
            <a:endParaRPr/>
          </a:p>
        </p:txBody>
      </p:sp>
      <p:sp>
        <p:nvSpPr>
          <p:cNvPr id="2269" name="Google Shape;2269;p154"/>
          <p:cNvSpPr txBox="1">
            <a:spLocks noGrp="1"/>
          </p:cNvSpPr>
          <p:nvPr>
            <p:ph type="title"/>
          </p:nvPr>
        </p:nvSpPr>
        <p:spPr>
          <a:xfrm>
            <a:off x="720000" y="397781"/>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Vertical &amp; Horizontal layout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3"/>
        <p:cNvGrpSpPr/>
        <p:nvPr/>
      </p:nvGrpSpPr>
      <p:grpSpPr>
        <a:xfrm>
          <a:off x="0" y="0"/>
          <a:ext cx="0" cy="0"/>
          <a:chOff x="0" y="0"/>
          <a:chExt cx="0" cy="0"/>
        </a:xfrm>
      </p:grpSpPr>
      <p:sp>
        <p:nvSpPr>
          <p:cNvPr id="2274" name="Google Shape;2274;p155"/>
          <p:cNvSpPr txBox="1">
            <a:spLocks noGrp="1"/>
          </p:cNvSpPr>
          <p:nvPr>
            <p:ph type="subTitle" idx="1"/>
          </p:nvPr>
        </p:nvSpPr>
        <p:spPr>
          <a:xfrm>
            <a:off x="1498650" y="917100"/>
            <a:ext cx="6146700" cy="3309300"/>
          </a:xfrm>
          <a:prstGeom prst="rect">
            <a:avLst/>
          </a:prstGeom>
        </p:spPr>
        <p:txBody>
          <a:bodyPr spcFirstLastPara="1" wrap="square" lIns="91425" tIns="91425" rIns="91425" bIns="91425" anchor="ctr" anchorCtr="0">
            <a:spAutoFit/>
          </a:bodyPr>
          <a:lstStyle/>
          <a:p>
            <a:pPr marL="0" lvl="0" indent="0" algn="l" rtl="0">
              <a:lnSpc>
                <a:spcPct val="150000"/>
              </a:lnSpc>
              <a:spcBef>
                <a:spcPts val="0"/>
              </a:spcBef>
              <a:spcAft>
                <a:spcPts val="0"/>
              </a:spcAft>
              <a:buClr>
                <a:schemeClr val="dk1"/>
              </a:buClr>
              <a:buSzPts val="1100"/>
              <a:buFont typeface="Arial"/>
              <a:buNone/>
            </a:pPr>
            <a:r>
              <a:rPr lang="en">
                <a:latin typeface="Raleway"/>
                <a:ea typeface="Raleway"/>
                <a:cs typeface="Raleway"/>
                <a:sym typeface="Raleway"/>
              </a:rPr>
              <a:t>Both Column and Row can contain any valid Flutter widget as their children, allowing for complex UI layouts. These layout widgets also provide properties such as mainAxisAlignment and crossAxisAlignment to control the alignment and distribution of children along the main and cross axes.</a:t>
            </a:r>
            <a:endParaRPr>
              <a:latin typeface="Raleway"/>
              <a:ea typeface="Raleway"/>
              <a:cs typeface="Raleway"/>
              <a:sym typeface="Raleway"/>
            </a:endParaRPr>
          </a:p>
          <a:p>
            <a:pPr marL="0" lvl="0" indent="0" algn="l" rtl="0">
              <a:lnSpc>
                <a:spcPct val="150000"/>
              </a:lnSpc>
              <a:spcBef>
                <a:spcPts val="0"/>
              </a:spcBef>
              <a:spcAft>
                <a:spcPts val="0"/>
              </a:spcAft>
              <a:buClr>
                <a:schemeClr val="dk1"/>
              </a:buClr>
              <a:buSzPts val="1100"/>
              <a:buFont typeface="Arial"/>
              <a:buNone/>
            </a:pPr>
            <a:endParaRPr>
              <a:latin typeface="Raleway"/>
              <a:ea typeface="Raleway"/>
              <a:cs typeface="Raleway"/>
              <a:sym typeface="Raleway"/>
            </a:endParaRPr>
          </a:p>
          <a:p>
            <a:pPr marL="0" lvl="0" indent="0" algn="l" rtl="0">
              <a:lnSpc>
                <a:spcPct val="150000"/>
              </a:lnSpc>
              <a:spcBef>
                <a:spcPts val="0"/>
              </a:spcBef>
              <a:spcAft>
                <a:spcPts val="0"/>
              </a:spcAft>
              <a:buNone/>
            </a:pPr>
            <a:r>
              <a:rPr lang="en">
                <a:latin typeface="Raleway"/>
                <a:ea typeface="Raleway"/>
                <a:cs typeface="Raleway"/>
                <a:sym typeface="Raleway"/>
              </a:rPr>
              <a:t>For example, you can use mainAxisAlignment to align children vertically in the Column or horizontally in the Row. Similarly, crossAxisAlignment can be used to control the alignment of children perpendicular to the main axis.</a:t>
            </a:r>
            <a:endParaRPr>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82"/>
        <p:cNvGrpSpPr/>
        <p:nvPr/>
      </p:nvGrpSpPr>
      <p:grpSpPr>
        <a:xfrm>
          <a:off x="0" y="0"/>
          <a:ext cx="0" cy="0"/>
          <a:chOff x="0" y="0"/>
          <a:chExt cx="0" cy="0"/>
        </a:xfrm>
      </p:grpSpPr>
      <p:sp>
        <p:nvSpPr>
          <p:cNvPr id="2083" name="Google Shape;2083;p138"/>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Agenda</a:t>
            </a:r>
            <a:endParaRPr/>
          </a:p>
        </p:txBody>
      </p:sp>
      <p:sp>
        <p:nvSpPr>
          <p:cNvPr id="2084" name="Google Shape;2084;p138"/>
          <p:cNvSpPr/>
          <p:nvPr/>
        </p:nvSpPr>
        <p:spPr>
          <a:xfrm>
            <a:off x="6075051" y="2773650"/>
            <a:ext cx="1495500" cy="13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38"/>
          <p:cNvSpPr/>
          <p:nvPr/>
        </p:nvSpPr>
        <p:spPr>
          <a:xfrm>
            <a:off x="3084035" y="2773650"/>
            <a:ext cx="1495500" cy="13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38"/>
          <p:cNvSpPr/>
          <p:nvPr/>
        </p:nvSpPr>
        <p:spPr>
          <a:xfrm>
            <a:off x="4579544" y="2773650"/>
            <a:ext cx="1495500" cy="13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38"/>
          <p:cNvSpPr/>
          <p:nvPr/>
        </p:nvSpPr>
        <p:spPr>
          <a:xfrm>
            <a:off x="1588525" y="2773650"/>
            <a:ext cx="1495500" cy="13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38"/>
          <p:cNvSpPr txBox="1">
            <a:spLocks noGrp="1"/>
          </p:cNvSpPr>
          <p:nvPr>
            <p:ph type="title" idx="4294967295"/>
          </p:nvPr>
        </p:nvSpPr>
        <p:spPr>
          <a:xfrm>
            <a:off x="1373875" y="2011504"/>
            <a:ext cx="1924800" cy="431100"/>
          </a:xfrm>
          <a:prstGeom prst="rect">
            <a:avLst/>
          </a:prstGeom>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en" sz="1600" b="1">
                <a:solidFill>
                  <a:schemeClr val="dk2"/>
                </a:solidFill>
                <a:highlight>
                  <a:schemeClr val="lt2"/>
                </a:highlight>
                <a:latin typeface="Poppins"/>
                <a:ea typeface="Poppins"/>
                <a:cs typeface="Poppins"/>
                <a:sym typeface="Poppins"/>
              </a:rPr>
              <a:t>09:00 : 09:30</a:t>
            </a:r>
            <a:endParaRPr sz="1600" b="1">
              <a:solidFill>
                <a:schemeClr val="dk2"/>
              </a:solidFill>
              <a:highlight>
                <a:schemeClr val="lt2"/>
              </a:highlight>
              <a:latin typeface="Poppins"/>
              <a:ea typeface="Poppins"/>
              <a:cs typeface="Poppins"/>
              <a:sym typeface="Poppins"/>
            </a:endParaRPr>
          </a:p>
        </p:txBody>
      </p:sp>
      <p:sp>
        <p:nvSpPr>
          <p:cNvPr id="2089" name="Google Shape;2089;p138"/>
          <p:cNvSpPr txBox="1">
            <a:spLocks noGrp="1"/>
          </p:cNvSpPr>
          <p:nvPr>
            <p:ph type="subTitle" idx="4294967295"/>
          </p:nvPr>
        </p:nvSpPr>
        <p:spPr>
          <a:xfrm>
            <a:off x="1373875" y="1544104"/>
            <a:ext cx="1924800" cy="484800"/>
          </a:xfrm>
          <a:prstGeom prst="rect">
            <a:avLst/>
          </a:prstGeom>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t>Registration</a:t>
            </a:r>
            <a:endParaRPr/>
          </a:p>
        </p:txBody>
      </p:sp>
      <p:sp>
        <p:nvSpPr>
          <p:cNvPr id="2090" name="Google Shape;2090;p138"/>
          <p:cNvSpPr txBox="1">
            <a:spLocks noGrp="1"/>
          </p:cNvSpPr>
          <p:nvPr>
            <p:ph type="title" idx="4294967295"/>
          </p:nvPr>
        </p:nvSpPr>
        <p:spPr>
          <a:xfrm>
            <a:off x="2869373" y="3142704"/>
            <a:ext cx="1924800" cy="527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600" b="1">
                <a:solidFill>
                  <a:schemeClr val="dk2"/>
                </a:solidFill>
                <a:highlight>
                  <a:schemeClr val="accent4"/>
                </a:highlight>
                <a:latin typeface="Poppins"/>
                <a:ea typeface="Poppins"/>
                <a:cs typeface="Poppins"/>
                <a:sym typeface="Poppins"/>
              </a:rPr>
              <a:t>09:30 : 12:00</a:t>
            </a:r>
            <a:endParaRPr sz="1600" b="1">
              <a:solidFill>
                <a:schemeClr val="dk2"/>
              </a:solidFill>
              <a:highlight>
                <a:schemeClr val="accent4"/>
              </a:highlight>
              <a:latin typeface="Poppins"/>
              <a:ea typeface="Poppins"/>
              <a:cs typeface="Poppins"/>
              <a:sym typeface="Poppins"/>
            </a:endParaRPr>
          </a:p>
        </p:txBody>
      </p:sp>
      <p:sp>
        <p:nvSpPr>
          <p:cNvPr id="2091" name="Google Shape;2091;p138"/>
          <p:cNvSpPr txBox="1">
            <a:spLocks noGrp="1"/>
          </p:cNvSpPr>
          <p:nvPr>
            <p:ph type="subTitle" idx="4294967295"/>
          </p:nvPr>
        </p:nvSpPr>
        <p:spPr>
          <a:xfrm>
            <a:off x="2869373" y="3571295"/>
            <a:ext cx="1924800" cy="400200"/>
          </a:xfrm>
          <a:prstGeom prst="rect">
            <a:avLst/>
          </a:prstGeom>
        </p:spPr>
        <p:txBody>
          <a:bodyPr spcFirstLastPara="1" wrap="square" lIns="91425" tIns="91425" rIns="91425" bIns="91425" anchor="ctr" anchorCtr="0">
            <a:spAutoFit/>
          </a:bodyPr>
          <a:lstStyle/>
          <a:p>
            <a:pPr marL="0" marR="0" lvl="0" indent="0" algn="ctr" rtl="0">
              <a:lnSpc>
                <a:spcPct val="100000"/>
              </a:lnSpc>
              <a:spcBef>
                <a:spcPts val="0"/>
              </a:spcBef>
              <a:spcAft>
                <a:spcPts val="0"/>
              </a:spcAft>
              <a:buNone/>
            </a:pPr>
            <a:r>
              <a:rPr lang="en"/>
              <a:t>Session</a:t>
            </a:r>
            <a:endParaRPr/>
          </a:p>
        </p:txBody>
      </p:sp>
      <p:sp>
        <p:nvSpPr>
          <p:cNvPr id="2092" name="Google Shape;2092;p138"/>
          <p:cNvSpPr txBox="1">
            <a:spLocks noGrp="1"/>
          </p:cNvSpPr>
          <p:nvPr>
            <p:ph type="title" idx="4294967295"/>
          </p:nvPr>
        </p:nvSpPr>
        <p:spPr>
          <a:xfrm>
            <a:off x="5860400" y="3141601"/>
            <a:ext cx="1924800" cy="527700"/>
          </a:xfrm>
          <a:prstGeom prst="rect">
            <a:avLst/>
          </a:prstGeom>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600" b="1">
                <a:solidFill>
                  <a:schemeClr val="dk2"/>
                </a:solidFill>
                <a:highlight>
                  <a:schemeClr val="accent2"/>
                </a:highlight>
                <a:latin typeface="Poppins"/>
                <a:ea typeface="Poppins"/>
                <a:cs typeface="Poppins"/>
                <a:sym typeface="Poppins"/>
              </a:rPr>
              <a:t>12:30 : 2:30</a:t>
            </a:r>
            <a:endParaRPr sz="1600" b="1">
              <a:solidFill>
                <a:schemeClr val="dk2"/>
              </a:solidFill>
              <a:highlight>
                <a:schemeClr val="accent2"/>
              </a:highlight>
              <a:latin typeface="Poppins"/>
              <a:ea typeface="Poppins"/>
              <a:cs typeface="Poppins"/>
              <a:sym typeface="Poppins"/>
            </a:endParaRPr>
          </a:p>
        </p:txBody>
      </p:sp>
      <p:sp>
        <p:nvSpPr>
          <p:cNvPr id="2093" name="Google Shape;2093;p138"/>
          <p:cNvSpPr txBox="1">
            <a:spLocks noGrp="1"/>
          </p:cNvSpPr>
          <p:nvPr>
            <p:ph type="subTitle" idx="4294967295"/>
          </p:nvPr>
        </p:nvSpPr>
        <p:spPr>
          <a:xfrm>
            <a:off x="5860400" y="3590275"/>
            <a:ext cx="2045100" cy="484800"/>
          </a:xfrm>
          <a:prstGeom prst="rect">
            <a:avLst/>
          </a:prstGeom>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t>Workshop</a:t>
            </a:r>
            <a:endParaRPr/>
          </a:p>
        </p:txBody>
      </p:sp>
      <p:sp>
        <p:nvSpPr>
          <p:cNvPr id="2094" name="Google Shape;2094;p138"/>
          <p:cNvSpPr txBox="1">
            <a:spLocks noGrp="1"/>
          </p:cNvSpPr>
          <p:nvPr>
            <p:ph type="title" idx="4294967295"/>
          </p:nvPr>
        </p:nvSpPr>
        <p:spPr>
          <a:xfrm>
            <a:off x="4364900" y="2011500"/>
            <a:ext cx="1924800" cy="527700"/>
          </a:xfrm>
          <a:prstGeom prst="rect">
            <a:avLst/>
          </a:prstGeom>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600" b="1">
                <a:solidFill>
                  <a:schemeClr val="dk2"/>
                </a:solidFill>
                <a:highlight>
                  <a:schemeClr val="accent1"/>
                </a:highlight>
                <a:latin typeface="Poppins"/>
                <a:ea typeface="Poppins"/>
                <a:cs typeface="Poppins"/>
                <a:sym typeface="Poppins"/>
              </a:rPr>
              <a:t>12:00 : 12:30</a:t>
            </a:r>
            <a:endParaRPr sz="1600" b="1">
              <a:solidFill>
                <a:schemeClr val="dk2"/>
              </a:solidFill>
              <a:highlight>
                <a:schemeClr val="accent1"/>
              </a:highlight>
              <a:latin typeface="Poppins"/>
              <a:ea typeface="Poppins"/>
              <a:cs typeface="Poppins"/>
              <a:sym typeface="Poppins"/>
            </a:endParaRPr>
          </a:p>
        </p:txBody>
      </p:sp>
      <p:sp>
        <p:nvSpPr>
          <p:cNvPr id="2095" name="Google Shape;2095;p138"/>
          <p:cNvSpPr txBox="1">
            <a:spLocks noGrp="1"/>
          </p:cNvSpPr>
          <p:nvPr>
            <p:ph type="subTitle" idx="4294967295"/>
          </p:nvPr>
        </p:nvSpPr>
        <p:spPr>
          <a:xfrm>
            <a:off x="4364900" y="1544100"/>
            <a:ext cx="1924800" cy="484800"/>
          </a:xfrm>
          <a:prstGeom prst="rect">
            <a:avLst/>
          </a:prstGeom>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t>Speaker/Break</a:t>
            </a:r>
            <a:endParaRPr/>
          </a:p>
        </p:txBody>
      </p:sp>
      <p:cxnSp>
        <p:nvCxnSpPr>
          <p:cNvPr id="2096" name="Google Shape;2096;p138"/>
          <p:cNvCxnSpPr>
            <a:stCxn id="2087" idx="0"/>
            <a:endCxn id="2088" idx="2"/>
          </p:cNvCxnSpPr>
          <p:nvPr/>
        </p:nvCxnSpPr>
        <p:spPr>
          <a:xfrm rot="10800000">
            <a:off x="2336275" y="2442750"/>
            <a:ext cx="0" cy="330900"/>
          </a:xfrm>
          <a:prstGeom prst="straightConnector1">
            <a:avLst/>
          </a:prstGeom>
          <a:noFill/>
          <a:ln w="28575" cap="flat" cmpd="sng">
            <a:solidFill>
              <a:schemeClr val="lt2"/>
            </a:solidFill>
            <a:prstDash val="solid"/>
            <a:round/>
            <a:headEnd type="none" w="med" len="med"/>
            <a:tailEnd type="none" w="med" len="med"/>
          </a:ln>
        </p:spPr>
      </p:cxnSp>
      <p:cxnSp>
        <p:nvCxnSpPr>
          <p:cNvPr id="2097" name="Google Shape;2097;p138"/>
          <p:cNvCxnSpPr>
            <a:stCxn id="2085" idx="2"/>
            <a:endCxn id="2090" idx="0"/>
          </p:cNvCxnSpPr>
          <p:nvPr/>
        </p:nvCxnSpPr>
        <p:spPr>
          <a:xfrm>
            <a:off x="3831785" y="2907150"/>
            <a:ext cx="0" cy="235500"/>
          </a:xfrm>
          <a:prstGeom prst="straightConnector1">
            <a:avLst/>
          </a:prstGeom>
          <a:noFill/>
          <a:ln w="28575" cap="flat" cmpd="sng">
            <a:solidFill>
              <a:schemeClr val="accent1"/>
            </a:solidFill>
            <a:prstDash val="solid"/>
            <a:round/>
            <a:headEnd type="none" w="med" len="med"/>
            <a:tailEnd type="none" w="med" len="med"/>
          </a:ln>
        </p:spPr>
      </p:cxnSp>
      <p:cxnSp>
        <p:nvCxnSpPr>
          <p:cNvPr id="2098" name="Google Shape;2098;p138"/>
          <p:cNvCxnSpPr>
            <a:stCxn id="2086" idx="0"/>
            <a:endCxn id="2094" idx="2"/>
          </p:cNvCxnSpPr>
          <p:nvPr/>
        </p:nvCxnSpPr>
        <p:spPr>
          <a:xfrm rot="10800000">
            <a:off x="5327294" y="2539350"/>
            <a:ext cx="0" cy="234300"/>
          </a:xfrm>
          <a:prstGeom prst="straightConnector1">
            <a:avLst/>
          </a:prstGeom>
          <a:noFill/>
          <a:ln w="28575" cap="flat" cmpd="sng">
            <a:solidFill>
              <a:schemeClr val="accent1"/>
            </a:solidFill>
            <a:prstDash val="solid"/>
            <a:round/>
            <a:headEnd type="none" w="med" len="med"/>
            <a:tailEnd type="none" w="med" len="med"/>
          </a:ln>
        </p:spPr>
      </p:cxnSp>
      <p:cxnSp>
        <p:nvCxnSpPr>
          <p:cNvPr id="2099" name="Google Shape;2099;p138"/>
          <p:cNvCxnSpPr>
            <a:stCxn id="2084" idx="2"/>
            <a:endCxn id="2092" idx="0"/>
          </p:cNvCxnSpPr>
          <p:nvPr/>
        </p:nvCxnSpPr>
        <p:spPr>
          <a:xfrm>
            <a:off x="6822801" y="2907150"/>
            <a:ext cx="0" cy="2346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8"/>
        <p:cNvGrpSpPr/>
        <p:nvPr/>
      </p:nvGrpSpPr>
      <p:grpSpPr>
        <a:xfrm>
          <a:off x="0" y="0"/>
          <a:ext cx="0" cy="0"/>
          <a:chOff x="0" y="0"/>
          <a:chExt cx="0" cy="0"/>
        </a:xfrm>
      </p:grpSpPr>
      <p:sp>
        <p:nvSpPr>
          <p:cNvPr id="2279" name="Google Shape;2279;p156"/>
          <p:cNvSpPr txBox="1">
            <a:spLocks noGrp="1"/>
          </p:cNvSpPr>
          <p:nvPr>
            <p:ph type="title"/>
          </p:nvPr>
        </p:nvSpPr>
        <p:spPr>
          <a:xfrm>
            <a:off x="1234613" y="1883375"/>
            <a:ext cx="1908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Stack</a:t>
            </a:r>
            <a:endParaRPr/>
          </a:p>
        </p:txBody>
      </p:sp>
      <p:sp>
        <p:nvSpPr>
          <p:cNvPr id="2280" name="Google Shape;2280;p156"/>
          <p:cNvSpPr txBox="1">
            <a:spLocks noGrp="1"/>
          </p:cNvSpPr>
          <p:nvPr>
            <p:ph type="subTitle" idx="1"/>
          </p:nvPr>
        </p:nvSpPr>
        <p:spPr>
          <a:xfrm>
            <a:off x="1183525" y="2317500"/>
            <a:ext cx="2107800" cy="8313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stack multiple child widgets on top of each other</a:t>
            </a:r>
            <a:endParaRPr/>
          </a:p>
        </p:txBody>
      </p:sp>
      <p:sp>
        <p:nvSpPr>
          <p:cNvPr id="2281" name="Google Shape;2281;p156"/>
          <p:cNvSpPr txBox="1">
            <a:spLocks noGrp="1"/>
          </p:cNvSpPr>
          <p:nvPr>
            <p:ph type="title" idx="2"/>
          </p:nvPr>
        </p:nvSpPr>
        <p:spPr>
          <a:xfrm>
            <a:off x="3617548" y="1883350"/>
            <a:ext cx="1908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Align</a:t>
            </a:r>
            <a:endParaRPr/>
          </a:p>
        </p:txBody>
      </p:sp>
      <p:sp>
        <p:nvSpPr>
          <p:cNvPr id="2282" name="Google Shape;2282;p156"/>
          <p:cNvSpPr txBox="1">
            <a:spLocks noGrp="1"/>
          </p:cNvSpPr>
          <p:nvPr>
            <p:ph type="subTitle" idx="3"/>
          </p:nvPr>
        </p:nvSpPr>
        <p:spPr>
          <a:xfrm>
            <a:off x="3439100" y="2317475"/>
            <a:ext cx="2266800" cy="8313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positions its child within itself based on predefined alignments</a:t>
            </a:r>
            <a:endParaRPr/>
          </a:p>
        </p:txBody>
      </p:sp>
      <p:sp>
        <p:nvSpPr>
          <p:cNvPr id="2283" name="Google Shape;2283;p156"/>
          <p:cNvSpPr txBox="1">
            <a:spLocks noGrp="1"/>
          </p:cNvSpPr>
          <p:nvPr>
            <p:ph type="title" idx="4"/>
          </p:nvPr>
        </p:nvSpPr>
        <p:spPr>
          <a:xfrm>
            <a:off x="1282963" y="3775138"/>
            <a:ext cx="1908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Positioned</a:t>
            </a:r>
            <a:endParaRPr/>
          </a:p>
        </p:txBody>
      </p:sp>
      <p:sp>
        <p:nvSpPr>
          <p:cNvPr id="2284" name="Google Shape;2284;p156"/>
          <p:cNvSpPr txBox="1">
            <a:spLocks noGrp="1"/>
          </p:cNvSpPr>
          <p:nvPr>
            <p:ph type="subTitle" idx="5"/>
          </p:nvPr>
        </p:nvSpPr>
        <p:spPr>
          <a:xfrm>
            <a:off x="1025400" y="4223700"/>
            <a:ext cx="2434500" cy="9234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sz="1200"/>
              <a:t>used within a Stack to precisely position its child widgets. It allows you to specify the exact coordinates</a:t>
            </a:r>
            <a:endParaRPr sz="1200"/>
          </a:p>
        </p:txBody>
      </p:sp>
      <p:sp>
        <p:nvSpPr>
          <p:cNvPr id="2285" name="Google Shape;2285;p156"/>
          <p:cNvSpPr txBox="1">
            <a:spLocks noGrp="1"/>
          </p:cNvSpPr>
          <p:nvPr>
            <p:ph type="title" idx="6"/>
          </p:nvPr>
        </p:nvSpPr>
        <p:spPr>
          <a:xfrm>
            <a:off x="3716773" y="3791463"/>
            <a:ext cx="1908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Expanded</a:t>
            </a:r>
            <a:endParaRPr/>
          </a:p>
        </p:txBody>
      </p:sp>
      <p:sp>
        <p:nvSpPr>
          <p:cNvPr id="2286" name="Google Shape;2286;p156"/>
          <p:cNvSpPr txBox="1">
            <a:spLocks noGrp="1"/>
          </p:cNvSpPr>
          <p:nvPr>
            <p:ph type="subTitle" idx="7"/>
          </p:nvPr>
        </p:nvSpPr>
        <p:spPr>
          <a:xfrm>
            <a:off x="3557775" y="4225600"/>
            <a:ext cx="2338200" cy="9234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sz="1200"/>
              <a:t>used within a Column or Row to allocate any remaining space along the main axis to its child.</a:t>
            </a:r>
            <a:endParaRPr sz="1200"/>
          </a:p>
        </p:txBody>
      </p:sp>
      <p:sp>
        <p:nvSpPr>
          <p:cNvPr id="2287" name="Google Shape;2287;p156"/>
          <p:cNvSpPr txBox="1">
            <a:spLocks noGrp="1"/>
          </p:cNvSpPr>
          <p:nvPr>
            <p:ph type="title" idx="8"/>
          </p:nvPr>
        </p:nvSpPr>
        <p:spPr>
          <a:xfrm>
            <a:off x="6150565" y="1890350"/>
            <a:ext cx="1908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Padding</a:t>
            </a:r>
            <a:endParaRPr/>
          </a:p>
        </p:txBody>
      </p:sp>
      <p:sp>
        <p:nvSpPr>
          <p:cNvPr id="2288" name="Google Shape;2288;p156"/>
          <p:cNvSpPr txBox="1">
            <a:spLocks noGrp="1"/>
          </p:cNvSpPr>
          <p:nvPr>
            <p:ph type="subTitle" idx="9"/>
          </p:nvPr>
        </p:nvSpPr>
        <p:spPr>
          <a:xfrm>
            <a:off x="6051125" y="2324475"/>
            <a:ext cx="2176800" cy="8313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creating empty space between the child and its parent</a:t>
            </a:r>
            <a:endParaRPr/>
          </a:p>
        </p:txBody>
      </p:sp>
      <p:sp>
        <p:nvSpPr>
          <p:cNvPr id="2289" name="Google Shape;2289;p156"/>
          <p:cNvSpPr txBox="1">
            <a:spLocks noGrp="1"/>
          </p:cNvSpPr>
          <p:nvPr>
            <p:ph type="title" idx="13"/>
          </p:nvPr>
        </p:nvSpPr>
        <p:spPr>
          <a:xfrm>
            <a:off x="6150565" y="3825600"/>
            <a:ext cx="1908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Flexible</a:t>
            </a:r>
            <a:endParaRPr/>
          </a:p>
        </p:txBody>
      </p:sp>
      <p:sp>
        <p:nvSpPr>
          <p:cNvPr id="2290" name="Google Shape;2290;p156"/>
          <p:cNvSpPr txBox="1">
            <a:spLocks noGrp="1"/>
          </p:cNvSpPr>
          <p:nvPr>
            <p:ph type="subTitle" idx="14"/>
          </p:nvPr>
        </p:nvSpPr>
        <p:spPr>
          <a:xfrm>
            <a:off x="6150565" y="4303800"/>
            <a:ext cx="1908900" cy="7851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sz="1300"/>
              <a:t>similar to Expanded but provides finer control</a:t>
            </a:r>
            <a:endParaRPr sz="1300"/>
          </a:p>
        </p:txBody>
      </p:sp>
      <p:sp>
        <p:nvSpPr>
          <p:cNvPr id="2291" name="Google Shape;2291;p156"/>
          <p:cNvSpPr txBox="1">
            <a:spLocks noGrp="1"/>
          </p:cNvSpPr>
          <p:nvPr>
            <p:ph type="title" idx="15"/>
          </p:nvPr>
        </p:nvSpPr>
        <p:spPr>
          <a:xfrm>
            <a:off x="720000" y="407159"/>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More Layout Widgets</a:t>
            </a:r>
            <a:endParaRPr/>
          </a:p>
        </p:txBody>
      </p:sp>
      <p:grpSp>
        <p:nvGrpSpPr>
          <p:cNvPr id="2292" name="Google Shape;2292;p156"/>
          <p:cNvGrpSpPr/>
          <p:nvPr/>
        </p:nvGrpSpPr>
        <p:grpSpPr>
          <a:xfrm>
            <a:off x="4309669" y="1270237"/>
            <a:ext cx="533253" cy="512687"/>
            <a:chOff x="3854700" y="249750"/>
            <a:chExt cx="500425" cy="481125"/>
          </a:xfrm>
        </p:grpSpPr>
        <p:sp>
          <p:nvSpPr>
            <p:cNvPr id="2293" name="Google Shape;2293;p15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4" name="Google Shape;2294;p15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5" name="Google Shape;2295;p15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6" name="Google Shape;2296;p15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7" name="Google Shape;2297;p15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8" name="Google Shape;2298;p15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9" name="Google Shape;2299;p15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0" name="Google Shape;2300;p15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accen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01" name="Google Shape;2301;p156"/>
          <p:cNvGrpSpPr/>
          <p:nvPr/>
        </p:nvGrpSpPr>
        <p:grpSpPr>
          <a:xfrm>
            <a:off x="6847308" y="1270213"/>
            <a:ext cx="515431" cy="513459"/>
            <a:chOff x="2085450" y="842250"/>
            <a:chExt cx="483700" cy="481850"/>
          </a:xfrm>
        </p:grpSpPr>
        <p:sp>
          <p:nvSpPr>
            <p:cNvPr id="2302" name="Google Shape;2302;p156"/>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3" name="Google Shape;2303;p156"/>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4" name="Google Shape;2304;p156"/>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accent3"/>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05" name="Google Shape;2305;p156"/>
          <p:cNvGrpSpPr/>
          <p:nvPr/>
        </p:nvGrpSpPr>
        <p:grpSpPr>
          <a:xfrm>
            <a:off x="1922793" y="1301391"/>
            <a:ext cx="532534" cy="450429"/>
            <a:chOff x="2678350" y="1464650"/>
            <a:chExt cx="499750" cy="422700"/>
          </a:xfrm>
        </p:grpSpPr>
        <p:sp>
          <p:nvSpPr>
            <p:cNvPr id="2306" name="Google Shape;2306;p156"/>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7" name="Google Shape;2307;p156"/>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8" name="Google Shape;2308;p156"/>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09" name="Google Shape;2309;p156"/>
          <p:cNvGrpSpPr/>
          <p:nvPr/>
        </p:nvGrpSpPr>
        <p:grpSpPr>
          <a:xfrm>
            <a:off x="6845146" y="3233950"/>
            <a:ext cx="519773" cy="513486"/>
            <a:chOff x="3858100" y="1435075"/>
            <a:chExt cx="487775" cy="481875"/>
          </a:xfrm>
        </p:grpSpPr>
        <p:sp>
          <p:nvSpPr>
            <p:cNvPr id="2310" name="Google Shape;2310;p156"/>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1" name="Google Shape;2311;p156"/>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2" name="Google Shape;2312;p156"/>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3" name="Google Shape;2313;p156"/>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4" name="Google Shape;2314;p156"/>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accent1"/>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15" name="Google Shape;2315;p156"/>
          <p:cNvGrpSpPr/>
          <p:nvPr/>
        </p:nvGrpSpPr>
        <p:grpSpPr>
          <a:xfrm>
            <a:off x="4411996" y="3155764"/>
            <a:ext cx="518468" cy="513459"/>
            <a:chOff x="5049725" y="1435050"/>
            <a:chExt cx="486550" cy="481850"/>
          </a:xfrm>
        </p:grpSpPr>
        <p:sp>
          <p:nvSpPr>
            <p:cNvPr id="2316" name="Google Shape;2316;p156"/>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7" name="Google Shape;2317;p156"/>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8" name="Google Shape;2318;p156"/>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9" name="Google Shape;2319;p156"/>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lt2"/>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320" name="Google Shape;2320;p156"/>
          <p:cNvSpPr/>
          <p:nvPr/>
        </p:nvSpPr>
        <p:spPr>
          <a:xfrm>
            <a:off x="1992347" y="3212011"/>
            <a:ext cx="504988" cy="477975"/>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accent4"/>
          </a:solidFill>
          <a:ln>
            <a:noFill/>
          </a:ln>
          <a:effectLst>
            <a:outerShdw blurRad="157163" dist="571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24"/>
        <p:cNvGrpSpPr/>
        <p:nvPr/>
      </p:nvGrpSpPr>
      <p:grpSpPr>
        <a:xfrm>
          <a:off x="0" y="0"/>
          <a:ext cx="0" cy="0"/>
          <a:chOff x="0" y="0"/>
          <a:chExt cx="0" cy="0"/>
        </a:xfrm>
      </p:grpSpPr>
      <p:sp>
        <p:nvSpPr>
          <p:cNvPr id="2325" name="Google Shape;2325;p157"/>
          <p:cNvSpPr txBox="1"/>
          <p:nvPr/>
        </p:nvSpPr>
        <p:spPr>
          <a:xfrm>
            <a:off x="784425" y="166350"/>
            <a:ext cx="63177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200" b="1">
                <a:solidFill>
                  <a:schemeClr val="dk2"/>
                </a:solidFill>
                <a:highlight>
                  <a:schemeClr val="accent1"/>
                </a:highlight>
                <a:latin typeface="DM Sans"/>
                <a:ea typeface="DM Sans"/>
                <a:cs typeface="DM Sans"/>
                <a:sym typeface="DM Sans"/>
              </a:rPr>
              <a:t>Our First</a:t>
            </a:r>
            <a:r>
              <a:rPr lang="en" sz="4200" b="1">
                <a:solidFill>
                  <a:schemeClr val="dk2"/>
                </a:solidFill>
                <a:latin typeface="DM Sans"/>
                <a:ea typeface="DM Sans"/>
                <a:cs typeface="DM Sans"/>
                <a:sym typeface="DM Sans"/>
              </a:rPr>
              <a:t> </a:t>
            </a:r>
            <a:r>
              <a:rPr lang="en" sz="4200" b="1">
                <a:solidFill>
                  <a:schemeClr val="lt1"/>
                </a:solidFill>
                <a:latin typeface="DM Sans"/>
                <a:ea typeface="DM Sans"/>
                <a:cs typeface="DM Sans"/>
                <a:sym typeface="DM Sans"/>
              </a:rPr>
              <a:t>App</a:t>
            </a:r>
            <a:endParaRPr sz="4200" b="1">
              <a:solidFill>
                <a:schemeClr val="lt1"/>
              </a:solidFill>
              <a:latin typeface="DM Sans"/>
              <a:ea typeface="DM Sans"/>
              <a:cs typeface="DM Sans"/>
              <a:sym typeface="DM Sans"/>
            </a:endParaRPr>
          </a:p>
        </p:txBody>
      </p:sp>
      <p:pic>
        <p:nvPicPr>
          <p:cNvPr id="2326" name="Google Shape;2326;p157"/>
          <p:cNvPicPr preferRelativeResize="0"/>
          <p:nvPr/>
        </p:nvPicPr>
        <p:blipFill rotWithShape="1">
          <a:blip r:embed="rId3">
            <a:alphaModFix/>
          </a:blip>
          <a:srcRect t="4252" b="5657"/>
          <a:stretch/>
        </p:blipFill>
        <p:spPr>
          <a:xfrm>
            <a:off x="2392850" y="1284700"/>
            <a:ext cx="1737000" cy="3476100"/>
          </a:xfrm>
          <a:prstGeom prst="roundRect">
            <a:avLst>
              <a:gd name="adj" fmla="val 16667"/>
            </a:avLst>
          </a:prstGeom>
          <a:noFill/>
          <a:ln>
            <a:noFill/>
          </a:ln>
        </p:spPr>
      </p:pic>
      <p:pic>
        <p:nvPicPr>
          <p:cNvPr id="2327" name="Google Shape;2327;p157"/>
          <p:cNvPicPr preferRelativeResize="0"/>
          <p:nvPr/>
        </p:nvPicPr>
        <p:blipFill rotWithShape="1">
          <a:blip r:embed="rId4">
            <a:alphaModFix/>
          </a:blip>
          <a:srcRect t="4261" b="5648"/>
          <a:stretch/>
        </p:blipFill>
        <p:spPr>
          <a:xfrm>
            <a:off x="5705625" y="1284700"/>
            <a:ext cx="1737000" cy="3476100"/>
          </a:xfrm>
          <a:prstGeom prst="roundRect">
            <a:avLst>
              <a:gd name="adj" fmla="val 16667"/>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2331"/>
        <p:cNvGrpSpPr/>
        <p:nvPr/>
      </p:nvGrpSpPr>
      <p:grpSpPr>
        <a:xfrm>
          <a:off x="0" y="0"/>
          <a:ext cx="0" cy="0"/>
          <a:chOff x="0" y="0"/>
          <a:chExt cx="0" cy="0"/>
        </a:xfrm>
      </p:grpSpPr>
      <p:sp>
        <p:nvSpPr>
          <p:cNvPr id="2332" name="Google Shape;2332;p158"/>
          <p:cNvSpPr txBox="1">
            <a:spLocks noGrp="1"/>
          </p:cNvSpPr>
          <p:nvPr>
            <p:ph type="ctrTitle"/>
          </p:nvPr>
        </p:nvSpPr>
        <p:spPr>
          <a:xfrm>
            <a:off x="1454413" y="1446750"/>
            <a:ext cx="6001200" cy="184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500">
                <a:solidFill>
                  <a:srgbClr val="3B3B3B"/>
                </a:solidFill>
                <a:highlight>
                  <a:schemeClr val="accent1"/>
                </a:highlight>
              </a:rPr>
              <a:t>Images</a:t>
            </a:r>
            <a:endParaRPr sz="5000">
              <a:solidFill>
                <a:srgbClr val="3B3B3B"/>
              </a:solidFill>
              <a:highlight>
                <a:schemeClr val="accent1"/>
              </a:highlight>
            </a:endParaRPr>
          </a:p>
        </p:txBody>
      </p:sp>
      <p:sp>
        <p:nvSpPr>
          <p:cNvPr id="2333" name="Google Shape;2333;p158"/>
          <p:cNvSpPr txBox="1">
            <a:spLocks noGrp="1"/>
          </p:cNvSpPr>
          <p:nvPr>
            <p:ph type="subTitle" idx="1"/>
          </p:nvPr>
        </p:nvSpPr>
        <p:spPr>
          <a:xfrm>
            <a:off x="2275513" y="4651650"/>
            <a:ext cx="4359000" cy="4002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sz="1400"/>
              <a:t>Mohamed Elbaiomy</a:t>
            </a:r>
            <a:endParaRPr sz="1400"/>
          </a:p>
        </p:txBody>
      </p:sp>
      <p:pic>
        <p:nvPicPr>
          <p:cNvPr id="2334" name="Google Shape;2334;p158"/>
          <p:cNvPicPr preferRelativeResize="0"/>
          <p:nvPr/>
        </p:nvPicPr>
        <p:blipFill>
          <a:blip r:embed="rId3">
            <a:alphaModFix/>
          </a:blip>
          <a:stretch>
            <a:fillRect/>
          </a:stretch>
        </p:blipFill>
        <p:spPr>
          <a:xfrm>
            <a:off x="-5345825" y="152400"/>
            <a:ext cx="2246878" cy="4838702"/>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2338"/>
        <p:cNvGrpSpPr/>
        <p:nvPr/>
      </p:nvGrpSpPr>
      <p:grpSpPr>
        <a:xfrm>
          <a:off x="0" y="0"/>
          <a:ext cx="0" cy="0"/>
          <a:chOff x="0" y="0"/>
          <a:chExt cx="0" cy="0"/>
        </a:xfrm>
      </p:grpSpPr>
      <p:sp>
        <p:nvSpPr>
          <p:cNvPr id="2339" name="Google Shape;2339;p159"/>
          <p:cNvSpPr/>
          <p:nvPr/>
        </p:nvSpPr>
        <p:spPr>
          <a:xfrm>
            <a:off x="1418375" y="3023549"/>
            <a:ext cx="687900" cy="687900"/>
          </a:xfrm>
          <a:prstGeom prst="ellipse">
            <a:avLst/>
          </a:prstGeom>
          <a:solidFill>
            <a:schemeClr val="lt2"/>
          </a:solidFill>
          <a:ln>
            <a:noFill/>
          </a:ln>
          <a:effectLst>
            <a:outerShdw blurRad="157163" dist="57150" dir="3000000" algn="bl" rotWithShape="0">
              <a:schemeClr val="dk1">
                <a:alpha val="37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40" name="Google Shape;2340;p159"/>
          <p:cNvSpPr/>
          <p:nvPr/>
        </p:nvSpPr>
        <p:spPr>
          <a:xfrm>
            <a:off x="4817900" y="3023549"/>
            <a:ext cx="687900" cy="687900"/>
          </a:xfrm>
          <a:prstGeom prst="ellipse">
            <a:avLst/>
          </a:prstGeom>
          <a:solidFill>
            <a:schemeClr val="accent2"/>
          </a:solidFill>
          <a:ln>
            <a:noFill/>
          </a:ln>
          <a:effectLst>
            <a:outerShdw blurRad="157163" dist="57150" dir="3000000" algn="bl" rotWithShape="0">
              <a:schemeClr val="dk1">
                <a:alpha val="37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41" name="Google Shape;2341;p159"/>
          <p:cNvSpPr/>
          <p:nvPr/>
        </p:nvSpPr>
        <p:spPr>
          <a:xfrm>
            <a:off x="1418375" y="1612063"/>
            <a:ext cx="687900" cy="687900"/>
          </a:xfrm>
          <a:prstGeom prst="ellipse">
            <a:avLst/>
          </a:prstGeom>
          <a:solidFill>
            <a:schemeClr val="accent3"/>
          </a:solidFill>
          <a:ln>
            <a:noFill/>
          </a:ln>
          <a:effectLst>
            <a:outerShdw blurRad="157163" dist="57150" dir="3000000" algn="bl" rotWithShape="0">
              <a:schemeClr val="dk1">
                <a:alpha val="37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42" name="Google Shape;2342;p159"/>
          <p:cNvSpPr/>
          <p:nvPr/>
        </p:nvSpPr>
        <p:spPr>
          <a:xfrm>
            <a:off x="4817900" y="1612138"/>
            <a:ext cx="687900" cy="687900"/>
          </a:xfrm>
          <a:prstGeom prst="ellipse">
            <a:avLst/>
          </a:prstGeom>
          <a:solidFill>
            <a:schemeClr val="accent4"/>
          </a:solidFill>
          <a:ln>
            <a:noFill/>
          </a:ln>
          <a:effectLst>
            <a:outerShdw blurRad="157163" dist="57150" dir="3000000" algn="bl" rotWithShape="0">
              <a:schemeClr val="dk1">
                <a:alpha val="37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43" name="Google Shape;2343;p159"/>
          <p:cNvSpPr txBox="1">
            <a:spLocks noGrp="1"/>
          </p:cNvSpPr>
          <p:nvPr>
            <p:ph type="title"/>
          </p:nvPr>
        </p:nvSpPr>
        <p:spPr>
          <a:xfrm>
            <a:off x="2127300" y="1680275"/>
            <a:ext cx="2241300" cy="492600"/>
          </a:xfrm>
          <a:prstGeom prst="rect">
            <a:avLst/>
          </a:prstGeom>
        </p:spPr>
        <p:txBody>
          <a:bodyPr spcFirstLastPara="1" wrap="square" lIns="91425" tIns="91425" rIns="0" bIns="91425" anchor="b" anchorCtr="0">
            <a:spAutoFit/>
          </a:bodyPr>
          <a:lstStyle/>
          <a:p>
            <a:pPr marL="0" lvl="0" indent="0" algn="l" rtl="0">
              <a:spcBef>
                <a:spcPts val="0"/>
              </a:spcBef>
              <a:spcAft>
                <a:spcPts val="0"/>
              </a:spcAft>
              <a:buNone/>
            </a:pPr>
            <a:r>
              <a:rPr lang="en"/>
              <a:t>Image</a:t>
            </a:r>
            <a:endParaRPr/>
          </a:p>
        </p:txBody>
      </p:sp>
      <p:sp>
        <p:nvSpPr>
          <p:cNvPr id="2344" name="Google Shape;2344;p159"/>
          <p:cNvSpPr txBox="1">
            <a:spLocks noGrp="1"/>
          </p:cNvSpPr>
          <p:nvPr>
            <p:ph type="title" idx="2"/>
          </p:nvPr>
        </p:nvSpPr>
        <p:spPr>
          <a:xfrm>
            <a:off x="1397375" y="1755274"/>
            <a:ext cx="729900" cy="41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345" name="Google Shape;2345;p159"/>
          <p:cNvSpPr txBox="1">
            <a:spLocks noGrp="1"/>
          </p:cNvSpPr>
          <p:nvPr>
            <p:ph type="title" idx="3"/>
          </p:nvPr>
        </p:nvSpPr>
        <p:spPr>
          <a:xfrm>
            <a:off x="5505325" y="1680275"/>
            <a:ext cx="2241300" cy="492600"/>
          </a:xfrm>
          <a:prstGeom prst="rect">
            <a:avLst/>
          </a:prstGeom>
        </p:spPr>
        <p:txBody>
          <a:bodyPr spcFirstLastPara="1" wrap="square" lIns="91425" tIns="91425" rIns="0" bIns="91425" anchor="b" anchorCtr="0">
            <a:spAutoFit/>
          </a:bodyPr>
          <a:lstStyle/>
          <a:p>
            <a:pPr marL="0" lvl="0" indent="0" algn="l" rtl="0">
              <a:spcBef>
                <a:spcPts val="0"/>
              </a:spcBef>
              <a:spcAft>
                <a:spcPts val="0"/>
              </a:spcAft>
              <a:buNone/>
            </a:pPr>
            <a:r>
              <a:rPr lang="en"/>
              <a:t>Container</a:t>
            </a:r>
            <a:endParaRPr>
              <a:solidFill>
                <a:srgbClr val="333333"/>
              </a:solidFill>
            </a:endParaRPr>
          </a:p>
        </p:txBody>
      </p:sp>
      <p:sp>
        <p:nvSpPr>
          <p:cNvPr id="2346" name="Google Shape;2346;p159"/>
          <p:cNvSpPr txBox="1">
            <a:spLocks noGrp="1"/>
          </p:cNvSpPr>
          <p:nvPr>
            <p:ph type="title" idx="4"/>
          </p:nvPr>
        </p:nvSpPr>
        <p:spPr>
          <a:xfrm>
            <a:off x="4796900" y="1755274"/>
            <a:ext cx="729900" cy="41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347" name="Google Shape;2347;p159"/>
          <p:cNvSpPr txBox="1">
            <a:spLocks noGrp="1"/>
          </p:cNvSpPr>
          <p:nvPr>
            <p:ph type="title" idx="6"/>
          </p:nvPr>
        </p:nvSpPr>
        <p:spPr>
          <a:xfrm>
            <a:off x="2127300" y="3121203"/>
            <a:ext cx="2241300" cy="492600"/>
          </a:xfrm>
          <a:prstGeom prst="rect">
            <a:avLst/>
          </a:prstGeom>
        </p:spPr>
        <p:txBody>
          <a:bodyPr spcFirstLastPara="1" wrap="square" lIns="91425" tIns="91425" rIns="0" bIns="91425" anchor="b" anchorCtr="0">
            <a:spAutoFit/>
          </a:bodyPr>
          <a:lstStyle/>
          <a:p>
            <a:pPr marL="0" lvl="0" indent="0" algn="l" rtl="0">
              <a:spcBef>
                <a:spcPts val="0"/>
              </a:spcBef>
              <a:spcAft>
                <a:spcPts val="0"/>
              </a:spcAft>
              <a:buNone/>
            </a:pPr>
            <a:r>
              <a:rPr lang="en"/>
              <a:t>CircleAvatar</a:t>
            </a:r>
            <a:endParaRPr>
              <a:solidFill>
                <a:srgbClr val="333333"/>
              </a:solidFill>
            </a:endParaRPr>
          </a:p>
        </p:txBody>
      </p:sp>
      <p:sp>
        <p:nvSpPr>
          <p:cNvPr id="2348" name="Google Shape;2348;p159"/>
          <p:cNvSpPr txBox="1">
            <a:spLocks noGrp="1"/>
          </p:cNvSpPr>
          <p:nvPr>
            <p:ph type="title" idx="7"/>
          </p:nvPr>
        </p:nvSpPr>
        <p:spPr>
          <a:xfrm>
            <a:off x="1397375" y="3171089"/>
            <a:ext cx="729900" cy="41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349" name="Google Shape;2349;p159"/>
          <p:cNvSpPr txBox="1">
            <a:spLocks noGrp="1"/>
          </p:cNvSpPr>
          <p:nvPr>
            <p:ph type="title" idx="9"/>
          </p:nvPr>
        </p:nvSpPr>
        <p:spPr>
          <a:xfrm>
            <a:off x="5505325" y="3133600"/>
            <a:ext cx="2565600" cy="492600"/>
          </a:xfrm>
          <a:prstGeom prst="rect">
            <a:avLst/>
          </a:prstGeom>
        </p:spPr>
        <p:txBody>
          <a:bodyPr spcFirstLastPara="1" wrap="square" lIns="91425" tIns="91425" rIns="457200" bIns="91425" anchor="b" anchorCtr="0">
            <a:spAutoFit/>
          </a:bodyPr>
          <a:lstStyle/>
          <a:p>
            <a:pPr marL="0" lvl="0" indent="0" algn="l" rtl="0">
              <a:spcBef>
                <a:spcPts val="0"/>
              </a:spcBef>
              <a:spcAft>
                <a:spcPts val="0"/>
              </a:spcAft>
              <a:buNone/>
            </a:pPr>
            <a:r>
              <a:rPr lang="en"/>
              <a:t>FadeInImage</a:t>
            </a:r>
            <a:endParaRPr/>
          </a:p>
        </p:txBody>
      </p:sp>
      <p:sp>
        <p:nvSpPr>
          <p:cNvPr id="2350" name="Google Shape;2350;p159"/>
          <p:cNvSpPr txBox="1">
            <a:spLocks noGrp="1"/>
          </p:cNvSpPr>
          <p:nvPr>
            <p:ph type="title" idx="13"/>
          </p:nvPr>
        </p:nvSpPr>
        <p:spPr>
          <a:xfrm>
            <a:off x="4796900" y="3171089"/>
            <a:ext cx="729900" cy="41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351" name="Google Shape;2351;p159"/>
          <p:cNvSpPr txBox="1">
            <a:spLocks noGrp="1"/>
          </p:cNvSpPr>
          <p:nvPr>
            <p:ph type="title" idx="15"/>
          </p:nvPr>
        </p:nvSpPr>
        <p:spPr>
          <a:xfrm>
            <a:off x="720000" y="407159"/>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Dealing with Images</a:t>
            </a:r>
            <a:endParaRPr b="0">
              <a:solidFill>
                <a:schemeClr val="lt1"/>
              </a:solidFill>
              <a:latin typeface="Poppins ExtraBold"/>
              <a:ea typeface="Poppins ExtraBold"/>
              <a:cs typeface="Poppins ExtraBold"/>
              <a:sym typeface="Poppins ExtraBo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55"/>
        <p:cNvGrpSpPr/>
        <p:nvPr/>
      </p:nvGrpSpPr>
      <p:grpSpPr>
        <a:xfrm>
          <a:off x="0" y="0"/>
          <a:ext cx="0" cy="0"/>
          <a:chOff x="0" y="0"/>
          <a:chExt cx="0" cy="0"/>
        </a:xfrm>
      </p:grpSpPr>
      <p:sp>
        <p:nvSpPr>
          <p:cNvPr id="2356" name="Google Shape;2356;p160"/>
          <p:cNvSpPr txBox="1">
            <a:spLocks noGrp="1"/>
          </p:cNvSpPr>
          <p:nvPr>
            <p:ph type="title"/>
          </p:nvPr>
        </p:nvSpPr>
        <p:spPr>
          <a:xfrm>
            <a:off x="760775" y="712075"/>
            <a:ext cx="2381400" cy="8928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4400" dirty="0"/>
              <a:t>Image</a:t>
            </a:r>
            <a:endParaRPr sz="4400" dirty="0"/>
          </a:p>
        </p:txBody>
      </p:sp>
      <p:sp>
        <p:nvSpPr>
          <p:cNvPr id="2357" name="Google Shape;2357;p160"/>
          <p:cNvSpPr txBox="1">
            <a:spLocks noGrp="1"/>
          </p:cNvSpPr>
          <p:nvPr>
            <p:ph type="subTitle" idx="1"/>
          </p:nvPr>
        </p:nvSpPr>
        <p:spPr>
          <a:xfrm>
            <a:off x="843075" y="1563600"/>
            <a:ext cx="7517100" cy="3432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1500"/>
              <a:t>The Image widget in Flutter is used to display images within your application. It supports several representations of images, including AssetImage, NetworkImage, and more. Let's explore the two primary ways to use the Image widget:</a:t>
            </a:r>
            <a:endParaRPr sz="1500"/>
          </a:p>
          <a:p>
            <a:pPr marL="0" lvl="0" indent="0" algn="l" rtl="0">
              <a:spcBef>
                <a:spcPts val="0"/>
              </a:spcBef>
              <a:spcAft>
                <a:spcPts val="0"/>
              </a:spcAft>
              <a:buNone/>
            </a:pPr>
            <a:endParaRPr sz="1600"/>
          </a:p>
          <a:p>
            <a:pPr marL="457200" lvl="0" indent="-323850" algn="l" rtl="0">
              <a:spcBef>
                <a:spcPts val="0"/>
              </a:spcBef>
              <a:spcAft>
                <a:spcPts val="0"/>
              </a:spcAft>
              <a:buSzPts val="1500"/>
              <a:buChar char="●"/>
            </a:pPr>
            <a:r>
              <a:rPr lang="en" sz="1500"/>
              <a:t>using namedConstructor of the Class Image :</a:t>
            </a:r>
            <a:endParaRPr sz="1500"/>
          </a:p>
          <a:p>
            <a:pPr marL="457200" lvl="0" indent="457200" algn="l" rtl="0">
              <a:spcBef>
                <a:spcPts val="0"/>
              </a:spcBef>
              <a:spcAft>
                <a:spcPts val="0"/>
              </a:spcAft>
              <a:buNone/>
            </a:pPr>
            <a:r>
              <a:rPr lang="en" sz="1300">
                <a:solidFill>
                  <a:srgbClr val="61AFEF"/>
                </a:solidFill>
                <a:highlight>
                  <a:srgbClr val="282C34"/>
                </a:highlight>
                <a:latin typeface="Courier New"/>
                <a:ea typeface="Courier New"/>
                <a:cs typeface="Courier New"/>
                <a:sym typeface="Courier New"/>
              </a:rPr>
              <a:t>Image</a:t>
            </a:r>
            <a:r>
              <a:rPr lang="en" sz="1300">
                <a:solidFill>
                  <a:srgbClr val="BBBBBB"/>
                </a:solidFill>
                <a:highlight>
                  <a:srgbClr val="282C34"/>
                </a:highlight>
                <a:latin typeface="Courier New"/>
                <a:ea typeface="Courier New"/>
                <a:cs typeface="Courier New"/>
                <a:sym typeface="Courier New"/>
              </a:rPr>
              <a:t>.</a:t>
            </a:r>
            <a:r>
              <a:rPr lang="en" sz="1300">
                <a:solidFill>
                  <a:srgbClr val="61AFEF"/>
                </a:solidFill>
                <a:highlight>
                  <a:srgbClr val="282C34"/>
                </a:highlight>
                <a:latin typeface="Courier New"/>
                <a:ea typeface="Courier New"/>
                <a:cs typeface="Courier New"/>
                <a:sym typeface="Courier New"/>
              </a:rPr>
              <a:t>asset</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457200" lvl="0" indent="457200" algn="l" rtl="0">
              <a:spcBef>
                <a:spcPts val="0"/>
              </a:spcBef>
              <a:spcAft>
                <a:spcPts val="0"/>
              </a:spcAft>
              <a:buNone/>
            </a:pPr>
            <a:r>
              <a:rPr lang="en" sz="1300">
                <a:solidFill>
                  <a:srgbClr val="BBBBBB"/>
                </a:solidFill>
                <a:highlight>
                  <a:srgbClr val="282C34"/>
                </a:highlight>
                <a:latin typeface="Courier New"/>
                <a:ea typeface="Courier New"/>
                <a:cs typeface="Courier New"/>
                <a:sym typeface="Courier New"/>
              </a:rPr>
              <a:t> </a:t>
            </a:r>
            <a:r>
              <a:rPr lang="en" sz="1300">
                <a:solidFill>
                  <a:srgbClr val="89CA78"/>
                </a:solidFill>
                <a:highlight>
                  <a:srgbClr val="282C34"/>
                </a:highlight>
                <a:latin typeface="Courier New"/>
                <a:ea typeface="Courier New"/>
                <a:cs typeface="Courier New"/>
                <a:sym typeface="Courier New"/>
              </a:rPr>
              <a:t>'assets/images/my_image.png'</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457200" lvl="0" indent="457200" algn="l" rtl="0">
              <a:spcBef>
                <a:spcPts val="0"/>
              </a:spcBef>
              <a:spcAft>
                <a:spcPts val="0"/>
              </a:spcAft>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width</a:t>
            </a: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200</a:t>
            </a:r>
            <a:r>
              <a:rPr lang="en" sz="1300">
                <a:solidFill>
                  <a:srgbClr val="BBBBBB"/>
                </a:solidFill>
                <a:highlight>
                  <a:srgbClr val="282C34"/>
                </a:highlight>
                <a:latin typeface="Courier New"/>
                <a:ea typeface="Courier New"/>
                <a:cs typeface="Courier New"/>
                <a:sym typeface="Courier New"/>
              </a:rPr>
              <a:t>,</a:t>
            </a:r>
            <a:r>
              <a:rPr lang="en" sz="1300">
                <a:solidFill>
                  <a:srgbClr val="D19A66"/>
                </a:solidFill>
                <a:highlight>
                  <a:srgbClr val="282C34"/>
                </a:highlight>
                <a:latin typeface="Courier New"/>
                <a:ea typeface="Courier New"/>
                <a:cs typeface="Courier New"/>
                <a:sym typeface="Courier New"/>
              </a:rPr>
              <a:t>height</a:t>
            </a: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200</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457200" lvl="0" indent="457200" algn="l" rtl="0">
              <a:spcBef>
                <a:spcPts val="0"/>
              </a:spcBef>
              <a:spcAft>
                <a:spcPts val="0"/>
              </a:spcAft>
              <a:buNone/>
            </a:pPr>
            <a:r>
              <a:rPr lang="en" sz="1300">
                <a:solidFill>
                  <a:srgbClr val="BBBBBB"/>
                </a:solidFill>
                <a:highlight>
                  <a:srgbClr val="282C34"/>
                </a:highlight>
                <a:latin typeface="Courier New"/>
                <a:ea typeface="Courier New"/>
                <a:cs typeface="Courier New"/>
                <a:sym typeface="Courier New"/>
              </a:rPr>
              <a:t>),</a:t>
            </a:r>
            <a:endParaRPr sz="1600"/>
          </a:p>
          <a:p>
            <a:pPr marL="0" lvl="0" indent="0" algn="l" rtl="0">
              <a:spcBef>
                <a:spcPts val="0"/>
              </a:spcBef>
              <a:spcAft>
                <a:spcPts val="0"/>
              </a:spcAft>
              <a:buNone/>
            </a:pPr>
            <a:endParaRPr sz="1600"/>
          </a:p>
          <a:p>
            <a:pPr marL="457200" lvl="0" indent="-323850" algn="l" rtl="0">
              <a:spcBef>
                <a:spcPts val="0"/>
              </a:spcBef>
              <a:spcAft>
                <a:spcPts val="0"/>
              </a:spcAft>
              <a:buSzPts val="1500"/>
              <a:buChar char="●"/>
            </a:pPr>
            <a:r>
              <a:rPr lang="en" sz="1500"/>
              <a:t>using normalConstructor of the Class Image :</a:t>
            </a:r>
            <a:endParaRPr sz="1500"/>
          </a:p>
          <a:p>
            <a:pPr marL="457200" lvl="0" indent="457200" algn="l" rtl="0">
              <a:spcBef>
                <a:spcPts val="0"/>
              </a:spcBef>
              <a:spcAft>
                <a:spcPts val="0"/>
              </a:spcAft>
              <a:buNone/>
            </a:pPr>
            <a:r>
              <a:rPr lang="en" sz="1300">
                <a:solidFill>
                  <a:srgbClr val="61AFEF"/>
                </a:solidFill>
                <a:highlight>
                  <a:srgbClr val="282C34"/>
                </a:highlight>
                <a:latin typeface="Courier New"/>
                <a:ea typeface="Courier New"/>
                <a:cs typeface="Courier New"/>
                <a:sym typeface="Courier New"/>
              </a:rPr>
              <a:t>Image</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457200" lvl="0" indent="0" algn="l" rtl="0">
              <a:spcBef>
                <a:spcPts val="0"/>
              </a:spcBef>
              <a:spcAft>
                <a:spcPts val="0"/>
              </a:spcAft>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image</a:t>
            </a:r>
            <a:r>
              <a:rPr lang="en" sz="1300">
                <a:solidFill>
                  <a:srgbClr val="BBBBBB"/>
                </a:solidFill>
                <a:highlight>
                  <a:srgbClr val="282C34"/>
                </a:highlight>
                <a:latin typeface="Courier New"/>
                <a:ea typeface="Courier New"/>
                <a:cs typeface="Courier New"/>
                <a:sym typeface="Courier New"/>
              </a:rPr>
              <a:t>: </a:t>
            </a:r>
            <a:r>
              <a:rPr lang="en" sz="1300">
                <a:solidFill>
                  <a:srgbClr val="61AFEF"/>
                </a:solidFill>
                <a:highlight>
                  <a:srgbClr val="282C34"/>
                </a:highlight>
                <a:latin typeface="Courier New"/>
                <a:ea typeface="Courier New"/>
                <a:cs typeface="Courier New"/>
                <a:sym typeface="Courier New"/>
              </a:rPr>
              <a:t>AssetImage</a:t>
            </a:r>
            <a:r>
              <a:rPr lang="en" sz="1300">
                <a:solidFill>
                  <a:srgbClr val="BBBBBB"/>
                </a:solidFill>
                <a:highlight>
                  <a:srgbClr val="282C34"/>
                </a:highlight>
                <a:latin typeface="Courier New"/>
                <a:ea typeface="Courier New"/>
                <a:cs typeface="Courier New"/>
                <a:sym typeface="Courier New"/>
              </a:rPr>
              <a:t>(</a:t>
            </a:r>
            <a:r>
              <a:rPr lang="en" sz="1300">
                <a:solidFill>
                  <a:srgbClr val="89CA78"/>
                </a:solidFill>
                <a:highlight>
                  <a:srgbClr val="282C34"/>
                </a:highlight>
                <a:latin typeface="Courier New"/>
                <a:ea typeface="Courier New"/>
                <a:cs typeface="Courier New"/>
                <a:sym typeface="Courier New"/>
              </a:rPr>
              <a:t>'assets/images/my_image.png'</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457200" lvl="0" indent="0" algn="l" rtl="0">
              <a:spcBef>
                <a:spcPts val="0"/>
              </a:spcBef>
              <a:spcAft>
                <a:spcPts val="0"/>
              </a:spcAft>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width</a:t>
            </a: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200</a:t>
            </a: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height</a:t>
            </a: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200</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457200" lvl="0" indent="457200" algn="l" rtl="0">
              <a:spcBef>
                <a:spcPts val="0"/>
              </a:spcBef>
              <a:spcAft>
                <a:spcPts val="0"/>
              </a:spcAft>
              <a:buNone/>
            </a:pPr>
            <a:r>
              <a:rPr lang="en" sz="1300">
                <a:solidFill>
                  <a:srgbClr val="BBBBBB"/>
                </a:solidFill>
                <a:highlight>
                  <a:srgbClr val="282C34"/>
                </a:highlight>
                <a:latin typeface="Courier New"/>
                <a:ea typeface="Courier New"/>
                <a:cs typeface="Courier New"/>
                <a:sym typeface="Courier New"/>
              </a:rPr>
              <a:t>),</a:t>
            </a:r>
            <a:endParaRPr sz="15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61"/>
        <p:cNvGrpSpPr/>
        <p:nvPr/>
      </p:nvGrpSpPr>
      <p:grpSpPr>
        <a:xfrm>
          <a:off x="0" y="0"/>
          <a:ext cx="0" cy="0"/>
          <a:chOff x="0" y="0"/>
          <a:chExt cx="0" cy="0"/>
        </a:xfrm>
      </p:grpSpPr>
      <p:sp>
        <p:nvSpPr>
          <p:cNvPr id="2362" name="Google Shape;2362;p161"/>
          <p:cNvSpPr txBox="1">
            <a:spLocks noGrp="1"/>
          </p:cNvSpPr>
          <p:nvPr>
            <p:ph type="title"/>
          </p:nvPr>
        </p:nvSpPr>
        <p:spPr>
          <a:xfrm>
            <a:off x="760775" y="712075"/>
            <a:ext cx="3597300" cy="8928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4400" dirty="0"/>
              <a:t>Container</a:t>
            </a:r>
            <a:endParaRPr sz="4400" dirty="0"/>
          </a:p>
        </p:txBody>
      </p:sp>
      <p:sp>
        <p:nvSpPr>
          <p:cNvPr id="2363" name="Google Shape;2363;p161"/>
          <p:cNvSpPr txBox="1">
            <a:spLocks noGrp="1"/>
          </p:cNvSpPr>
          <p:nvPr>
            <p:ph type="subTitle" idx="1"/>
          </p:nvPr>
        </p:nvSpPr>
        <p:spPr>
          <a:xfrm>
            <a:off x="843075" y="1563600"/>
            <a:ext cx="7517100" cy="29553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1500"/>
              <a:t>you can use the decoration property along with the BoxDecoration class. The BoxDecoration class provides various options for styling and decorating the container, including adding a background color, border, or shadow.</a:t>
            </a:r>
            <a:endParaRPr sz="1500"/>
          </a:p>
          <a:p>
            <a:pPr marL="0" lvl="0" indent="0" algn="l" rtl="0">
              <a:spcBef>
                <a:spcPts val="0"/>
              </a:spcBef>
              <a:spcAft>
                <a:spcPts val="0"/>
              </a:spcAft>
              <a:buNone/>
            </a:pPr>
            <a:endParaRPr sz="1600"/>
          </a:p>
          <a:p>
            <a:pPr marL="0" lvl="0" indent="457200" algn="l" rtl="0">
              <a:spcBef>
                <a:spcPts val="0"/>
              </a:spcBef>
              <a:spcAft>
                <a:spcPts val="0"/>
              </a:spcAft>
              <a:buClr>
                <a:schemeClr val="dk1"/>
              </a:buClr>
              <a:buSzPts val="1100"/>
              <a:buFont typeface="Arial"/>
              <a:buNone/>
            </a:pPr>
            <a:r>
              <a:rPr lang="en" sz="1300">
                <a:solidFill>
                  <a:srgbClr val="61AFEF"/>
                </a:solidFill>
                <a:highlight>
                  <a:srgbClr val="282C34"/>
                </a:highlight>
                <a:latin typeface="Courier New"/>
                <a:ea typeface="Courier New"/>
                <a:cs typeface="Courier New"/>
                <a:sym typeface="Courier New"/>
              </a:rPr>
              <a:t>Container</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width</a:t>
            </a: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200</a:t>
            </a:r>
            <a:r>
              <a:rPr lang="en" sz="1300">
                <a:solidFill>
                  <a:srgbClr val="BBBBBB"/>
                </a:solidFill>
                <a:highlight>
                  <a:srgbClr val="282C34"/>
                </a:highlight>
                <a:latin typeface="Courier New"/>
                <a:ea typeface="Courier New"/>
                <a:cs typeface="Courier New"/>
                <a:sym typeface="Courier New"/>
              </a:rPr>
              <a:t>,</a:t>
            </a:r>
            <a:r>
              <a:rPr lang="en" sz="1300">
                <a:solidFill>
                  <a:srgbClr val="D19A66"/>
                </a:solidFill>
                <a:highlight>
                  <a:srgbClr val="282C34"/>
                </a:highlight>
                <a:latin typeface="Courier New"/>
                <a:ea typeface="Courier New"/>
                <a:cs typeface="Courier New"/>
                <a:sym typeface="Courier New"/>
              </a:rPr>
              <a:t>height</a:t>
            </a: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200</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decoration</a:t>
            </a:r>
            <a:r>
              <a:rPr lang="en" sz="1300">
                <a:solidFill>
                  <a:srgbClr val="BBBBBB"/>
                </a:solidFill>
                <a:highlight>
                  <a:srgbClr val="282C34"/>
                </a:highlight>
                <a:latin typeface="Courier New"/>
                <a:ea typeface="Courier New"/>
                <a:cs typeface="Courier New"/>
                <a:sym typeface="Courier New"/>
              </a:rPr>
              <a:t>: </a:t>
            </a:r>
            <a:r>
              <a:rPr lang="en" sz="1300">
                <a:solidFill>
                  <a:srgbClr val="61AFEF"/>
                </a:solidFill>
                <a:highlight>
                  <a:srgbClr val="282C34"/>
                </a:highlight>
                <a:latin typeface="Courier New"/>
                <a:ea typeface="Courier New"/>
                <a:cs typeface="Courier New"/>
                <a:sym typeface="Courier New"/>
              </a:rPr>
              <a:t>BoxDecoration</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image</a:t>
            </a:r>
            <a:r>
              <a:rPr lang="en" sz="1300">
                <a:solidFill>
                  <a:srgbClr val="BBBBBB"/>
                </a:solidFill>
                <a:highlight>
                  <a:srgbClr val="282C34"/>
                </a:highlight>
                <a:latin typeface="Courier New"/>
                <a:ea typeface="Courier New"/>
                <a:cs typeface="Courier New"/>
                <a:sym typeface="Courier New"/>
              </a:rPr>
              <a:t>: </a:t>
            </a:r>
            <a:r>
              <a:rPr lang="en" sz="1300">
                <a:solidFill>
                  <a:srgbClr val="61AFEF"/>
                </a:solidFill>
                <a:highlight>
                  <a:srgbClr val="282C34"/>
                </a:highlight>
                <a:latin typeface="Courier New"/>
                <a:ea typeface="Courier New"/>
                <a:cs typeface="Courier New"/>
                <a:sym typeface="Courier New"/>
              </a:rPr>
              <a:t>DecorationImage</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image</a:t>
            </a:r>
            <a:r>
              <a:rPr lang="en" sz="1300">
                <a:solidFill>
                  <a:srgbClr val="BBBBBB"/>
                </a:solidFill>
                <a:highlight>
                  <a:srgbClr val="282C34"/>
                </a:highlight>
                <a:latin typeface="Courier New"/>
                <a:ea typeface="Courier New"/>
                <a:cs typeface="Courier New"/>
                <a:sym typeface="Courier New"/>
              </a:rPr>
              <a:t>: </a:t>
            </a:r>
            <a:r>
              <a:rPr lang="en" sz="1300">
                <a:solidFill>
                  <a:srgbClr val="61AFEF"/>
                </a:solidFill>
                <a:highlight>
                  <a:srgbClr val="282C34"/>
                </a:highlight>
                <a:latin typeface="Courier New"/>
                <a:ea typeface="Courier New"/>
                <a:cs typeface="Courier New"/>
                <a:sym typeface="Courier New"/>
              </a:rPr>
              <a:t>AssetImage</a:t>
            </a:r>
            <a:r>
              <a:rPr lang="en" sz="1300">
                <a:solidFill>
                  <a:srgbClr val="BBBBBB"/>
                </a:solidFill>
                <a:highlight>
                  <a:srgbClr val="282C34"/>
                </a:highlight>
                <a:latin typeface="Courier New"/>
                <a:ea typeface="Courier New"/>
                <a:cs typeface="Courier New"/>
                <a:sym typeface="Courier New"/>
              </a:rPr>
              <a:t>(</a:t>
            </a:r>
            <a:r>
              <a:rPr lang="en" sz="1300">
                <a:solidFill>
                  <a:srgbClr val="89CA78"/>
                </a:solidFill>
                <a:highlight>
                  <a:srgbClr val="282C34"/>
                </a:highlight>
                <a:latin typeface="Courier New"/>
                <a:ea typeface="Courier New"/>
                <a:cs typeface="Courier New"/>
                <a:sym typeface="Courier New"/>
              </a:rPr>
              <a:t>'assets/images/my_image.png'</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endParaRPr sz="1300">
              <a:solidFill>
                <a:srgbClr val="BBBBBB"/>
              </a:solidFill>
              <a:highlight>
                <a:srgbClr val="282C34"/>
              </a:highlight>
              <a:latin typeface="Courier New"/>
              <a:ea typeface="Courier New"/>
              <a:cs typeface="Courier New"/>
              <a:sym typeface="Courier New"/>
            </a:endParaRPr>
          </a:p>
          <a:p>
            <a:pPr marL="0" lvl="0" indent="45720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5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67"/>
        <p:cNvGrpSpPr/>
        <p:nvPr/>
      </p:nvGrpSpPr>
      <p:grpSpPr>
        <a:xfrm>
          <a:off x="0" y="0"/>
          <a:ext cx="0" cy="0"/>
          <a:chOff x="0" y="0"/>
          <a:chExt cx="0" cy="0"/>
        </a:xfrm>
      </p:grpSpPr>
      <p:sp>
        <p:nvSpPr>
          <p:cNvPr id="2368" name="Google Shape;2368;p162"/>
          <p:cNvSpPr txBox="1">
            <a:spLocks noGrp="1"/>
          </p:cNvSpPr>
          <p:nvPr>
            <p:ph type="title"/>
          </p:nvPr>
        </p:nvSpPr>
        <p:spPr>
          <a:xfrm>
            <a:off x="760775" y="712075"/>
            <a:ext cx="4283400" cy="8928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4400" dirty="0"/>
              <a:t>CircleAvatar</a:t>
            </a:r>
            <a:endParaRPr sz="4400" dirty="0"/>
          </a:p>
        </p:txBody>
      </p:sp>
      <p:sp>
        <p:nvSpPr>
          <p:cNvPr id="2369" name="Google Shape;2369;p162"/>
          <p:cNvSpPr txBox="1">
            <a:spLocks noGrp="1"/>
          </p:cNvSpPr>
          <p:nvPr>
            <p:ph type="subTitle" idx="1"/>
          </p:nvPr>
        </p:nvSpPr>
        <p:spPr>
          <a:xfrm>
            <a:off x="843075" y="1563600"/>
            <a:ext cx="7517100" cy="32478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1500">
                <a:latin typeface="Raleway"/>
                <a:ea typeface="Raleway"/>
                <a:cs typeface="Raleway"/>
                <a:sym typeface="Raleway"/>
              </a:rPr>
              <a:t>used to display circular images, such as user profile pictures or icons. It simplifies the process of creating circular image representations and provides additional customization options.</a:t>
            </a:r>
            <a:endParaRPr sz="1500">
              <a:latin typeface="Raleway"/>
              <a:ea typeface="Raleway"/>
              <a:cs typeface="Raleway"/>
              <a:sym typeface="Raleway"/>
            </a:endParaRPr>
          </a:p>
          <a:p>
            <a:pPr marL="0" lvl="0" indent="0" algn="l" rtl="0">
              <a:spcBef>
                <a:spcPts val="0"/>
              </a:spcBef>
              <a:spcAft>
                <a:spcPts val="0"/>
              </a:spcAft>
              <a:buNone/>
            </a:pPr>
            <a:endParaRPr sz="1600"/>
          </a:p>
          <a:p>
            <a:pPr marL="0" lvl="0" indent="457200" algn="l" rtl="0">
              <a:spcBef>
                <a:spcPts val="0"/>
              </a:spcBef>
              <a:spcAft>
                <a:spcPts val="0"/>
              </a:spcAft>
              <a:buNone/>
            </a:pPr>
            <a:r>
              <a:rPr lang="en" sz="1300">
                <a:solidFill>
                  <a:srgbClr val="61AFEF"/>
                </a:solidFill>
                <a:highlight>
                  <a:srgbClr val="282C34"/>
                </a:highlight>
                <a:latin typeface="Courier New"/>
                <a:ea typeface="Courier New"/>
                <a:cs typeface="Courier New"/>
                <a:sym typeface="Courier New"/>
              </a:rPr>
              <a:t>CircleAvatar</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457200" algn="l" rtl="0">
              <a:spcBef>
                <a:spcPts val="0"/>
              </a:spcBef>
              <a:spcAft>
                <a:spcPts val="0"/>
              </a:spcAft>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radius</a:t>
            </a: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50.0</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457200" algn="l" rtl="0">
              <a:spcBef>
                <a:spcPts val="0"/>
              </a:spcBef>
              <a:spcAft>
                <a:spcPts val="0"/>
              </a:spcAft>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backgroundImage</a:t>
            </a:r>
            <a:r>
              <a:rPr lang="en" sz="1300">
                <a:solidFill>
                  <a:srgbClr val="BBBBBB"/>
                </a:solidFill>
                <a:highlight>
                  <a:srgbClr val="282C34"/>
                </a:highlight>
                <a:latin typeface="Courier New"/>
                <a:ea typeface="Courier New"/>
                <a:cs typeface="Courier New"/>
                <a:sym typeface="Courier New"/>
              </a:rPr>
              <a:t>: </a:t>
            </a:r>
            <a:r>
              <a:rPr lang="en" sz="1300">
                <a:solidFill>
                  <a:srgbClr val="61AFEF"/>
                </a:solidFill>
                <a:highlight>
                  <a:srgbClr val="282C34"/>
                </a:highlight>
                <a:latin typeface="Courier New"/>
                <a:ea typeface="Courier New"/>
                <a:cs typeface="Courier New"/>
                <a:sym typeface="Courier New"/>
              </a:rPr>
              <a:t>AssetImage</a:t>
            </a:r>
            <a:r>
              <a:rPr lang="en" sz="1300">
                <a:solidFill>
                  <a:srgbClr val="BBBBBB"/>
                </a:solidFill>
                <a:highlight>
                  <a:srgbClr val="282C34"/>
                </a:highlight>
                <a:latin typeface="Courier New"/>
                <a:ea typeface="Courier New"/>
                <a:cs typeface="Courier New"/>
                <a:sym typeface="Courier New"/>
              </a:rPr>
              <a:t>(</a:t>
            </a:r>
            <a:r>
              <a:rPr lang="en" sz="1300">
                <a:solidFill>
                  <a:srgbClr val="89CA78"/>
                </a:solidFill>
                <a:highlight>
                  <a:srgbClr val="282C34"/>
                </a:highlight>
                <a:latin typeface="Courier New"/>
                <a:ea typeface="Courier New"/>
                <a:cs typeface="Courier New"/>
                <a:sym typeface="Courier New"/>
              </a:rPr>
              <a:t>'assets/images/profile_picture.png'</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457200" algn="l" rtl="0">
              <a:spcBef>
                <a:spcPts val="0"/>
              </a:spcBef>
              <a:spcAft>
                <a:spcPts val="0"/>
              </a:spcAft>
              <a:buNone/>
            </a:pP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Arial"/>
              <a:ea typeface="Arial"/>
              <a:cs typeface="Arial"/>
              <a:sym typeface="Arial"/>
            </a:endParaRPr>
          </a:p>
          <a:p>
            <a:pPr marL="0" lvl="0" indent="457200" algn="l" rtl="0">
              <a:spcBef>
                <a:spcPts val="0"/>
              </a:spcBef>
              <a:spcAft>
                <a:spcPts val="0"/>
              </a:spcAft>
              <a:buNone/>
            </a:pP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None/>
            </a:pPr>
            <a:r>
              <a:rPr lang="en" sz="1500">
                <a:latin typeface="Raleway"/>
                <a:ea typeface="Raleway"/>
                <a:cs typeface="Raleway"/>
                <a:sym typeface="Raleway"/>
              </a:rPr>
              <a:t>you can easily create circular representations of images with various sources, customize the appearance with background colors, overlays, or child widgets, and achieve visually appealing circular avatars in your Flutter app.</a:t>
            </a:r>
            <a:endParaRPr sz="1500">
              <a:latin typeface="Raleway"/>
              <a:ea typeface="Raleway"/>
              <a:cs typeface="Raleway"/>
              <a:sym typeface="Raleway"/>
            </a:endParaRPr>
          </a:p>
          <a:p>
            <a:pPr marL="0" lvl="0" indent="0" algn="l" rtl="0">
              <a:spcBef>
                <a:spcPts val="0"/>
              </a:spcBef>
              <a:spcAft>
                <a:spcPts val="0"/>
              </a:spcAft>
              <a:buNone/>
            </a:pPr>
            <a:endParaRPr sz="1300">
              <a:solidFill>
                <a:srgbClr val="61AFEF"/>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5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73"/>
        <p:cNvGrpSpPr/>
        <p:nvPr/>
      </p:nvGrpSpPr>
      <p:grpSpPr>
        <a:xfrm>
          <a:off x="0" y="0"/>
          <a:ext cx="0" cy="0"/>
          <a:chOff x="0" y="0"/>
          <a:chExt cx="0" cy="0"/>
        </a:xfrm>
      </p:grpSpPr>
      <p:sp>
        <p:nvSpPr>
          <p:cNvPr id="2374" name="Google Shape;2374;p163"/>
          <p:cNvSpPr txBox="1">
            <a:spLocks noGrp="1"/>
          </p:cNvSpPr>
          <p:nvPr>
            <p:ph type="title"/>
          </p:nvPr>
        </p:nvSpPr>
        <p:spPr>
          <a:xfrm>
            <a:off x="760775" y="712075"/>
            <a:ext cx="4283400" cy="8928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4400" dirty="0"/>
              <a:t>FadeInImage</a:t>
            </a:r>
            <a:endParaRPr sz="4400" dirty="0"/>
          </a:p>
        </p:txBody>
      </p:sp>
      <p:sp>
        <p:nvSpPr>
          <p:cNvPr id="2375" name="Google Shape;2375;p163"/>
          <p:cNvSpPr txBox="1">
            <a:spLocks noGrp="1"/>
          </p:cNvSpPr>
          <p:nvPr>
            <p:ph type="subTitle" idx="1"/>
          </p:nvPr>
        </p:nvSpPr>
        <p:spPr>
          <a:xfrm>
            <a:off x="843075" y="1563600"/>
            <a:ext cx="7517100" cy="34788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1500" dirty="0">
                <a:latin typeface="Raleway"/>
                <a:ea typeface="Raleway"/>
                <a:cs typeface="Raleway"/>
                <a:sym typeface="Raleway"/>
              </a:rPr>
              <a:t>used to display images with a fade-in animation as they load. It is particularly useful when displaying images that may take some time to load, such as images from network URLs or large assets.</a:t>
            </a:r>
            <a:endParaRPr sz="1500" dirty="0">
              <a:latin typeface="Raleway"/>
              <a:ea typeface="Raleway"/>
              <a:cs typeface="Raleway"/>
              <a:sym typeface="Raleway"/>
            </a:endParaRPr>
          </a:p>
          <a:p>
            <a:pPr marL="0" lvl="0" indent="0" algn="l" rtl="0">
              <a:spcBef>
                <a:spcPts val="0"/>
              </a:spcBef>
              <a:spcAft>
                <a:spcPts val="0"/>
              </a:spcAft>
              <a:buNone/>
            </a:pPr>
            <a:endParaRPr sz="1600" dirty="0"/>
          </a:p>
          <a:p>
            <a:pPr marL="0" lvl="0" indent="457200" algn="l" rtl="0">
              <a:spcBef>
                <a:spcPts val="0"/>
              </a:spcBef>
              <a:spcAft>
                <a:spcPts val="0"/>
              </a:spcAft>
              <a:buNone/>
            </a:pPr>
            <a:r>
              <a:rPr lang="en" sz="1300" dirty="0">
                <a:solidFill>
                  <a:srgbClr val="61AFEF"/>
                </a:solidFill>
                <a:highlight>
                  <a:srgbClr val="282C34"/>
                </a:highlight>
                <a:latin typeface="Courier New"/>
                <a:ea typeface="Courier New"/>
                <a:cs typeface="Courier New"/>
                <a:sym typeface="Courier New"/>
              </a:rPr>
              <a:t>FadeInImage</a:t>
            </a:r>
            <a:r>
              <a:rPr lang="en" sz="1300" dirty="0">
                <a:solidFill>
                  <a:srgbClr val="BBBBBB"/>
                </a:solidFill>
                <a:highlight>
                  <a:srgbClr val="282C34"/>
                </a:highlight>
                <a:latin typeface="Courier New"/>
                <a:ea typeface="Courier New"/>
                <a:cs typeface="Courier New"/>
                <a:sym typeface="Courier New"/>
              </a:rPr>
              <a:t>.</a:t>
            </a:r>
            <a:r>
              <a:rPr lang="en" sz="1300" dirty="0">
                <a:solidFill>
                  <a:srgbClr val="61AFEF"/>
                </a:solidFill>
                <a:highlight>
                  <a:srgbClr val="282C34"/>
                </a:highlight>
                <a:latin typeface="Courier New"/>
                <a:ea typeface="Courier New"/>
                <a:cs typeface="Courier New"/>
                <a:sym typeface="Courier New"/>
              </a:rPr>
              <a:t>assetNetwork</a:t>
            </a:r>
            <a:r>
              <a:rPr lang="en" sz="1300" dirty="0">
                <a:solidFill>
                  <a:srgbClr val="BBBBBB"/>
                </a:solidFill>
                <a:highlight>
                  <a:srgbClr val="282C34"/>
                </a:highlight>
                <a:latin typeface="Courier New"/>
                <a:ea typeface="Courier New"/>
                <a:cs typeface="Courier New"/>
                <a:sym typeface="Courier New"/>
              </a:rPr>
              <a:t>(</a:t>
            </a:r>
            <a:endParaRPr sz="1300" dirty="0">
              <a:solidFill>
                <a:srgbClr val="BBBBBB"/>
              </a:solidFill>
              <a:highlight>
                <a:srgbClr val="282C34"/>
              </a:highlight>
              <a:latin typeface="Courier New"/>
              <a:ea typeface="Courier New"/>
              <a:cs typeface="Courier New"/>
              <a:sym typeface="Courier New"/>
            </a:endParaRPr>
          </a:p>
          <a:p>
            <a:pPr marL="0" lvl="0" indent="457200" algn="l" rtl="0">
              <a:spcBef>
                <a:spcPts val="0"/>
              </a:spcBef>
              <a:spcAft>
                <a:spcPts val="0"/>
              </a:spcAft>
              <a:buNone/>
            </a:pPr>
            <a:r>
              <a:rPr lang="en" sz="1300" dirty="0">
                <a:solidFill>
                  <a:srgbClr val="BBBBBB"/>
                </a:solidFill>
                <a:highlight>
                  <a:srgbClr val="282C34"/>
                </a:highlight>
                <a:latin typeface="Courier New"/>
                <a:ea typeface="Courier New"/>
                <a:cs typeface="Courier New"/>
                <a:sym typeface="Courier New"/>
              </a:rPr>
              <a:t> </a:t>
            </a:r>
            <a:r>
              <a:rPr lang="en" sz="1300" dirty="0">
                <a:solidFill>
                  <a:srgbClr val="D19A66"/>
                </a:solidFill>
                <a:highlight>
                  <a:srgbClr val="282C34"/>
                </a:highlight>
                <a:latin typeface="Courier New"/>
                <a:ea typeface="Courier New"/>
                <a:cs typeface="Courier New"/>
                <a:sym typeface="Courier New"/>
              </a:rPr>
              <a:t>placeholder</a:t>
            </a:r>
            <a:r>
              <a:rPr lang="en" sz="1300" dirty="0">
                <a:solidFill>
                  <a:srgbClr val="BBBBBB"/>
                </a:solidFill>
                <a:highlight>
                  <a:srgbClr val="282C34"/>
                </a:highlight>
                <a:latin typeface="Courier New"/>
                <a:ea typeface="Courier New"/>
                <a:cs typeface="Courier New"/>
                <a:sym typeface="Courier New"/>
              </a:rPr>
              <a:t>: </a:t>
            </a:r>
            <a:r>
              <a:rPr lang="en" sz="1300" dirty="0">
                <a:solidFill>
                  <a:srgbClr val="89CA78"/>
                </a:solidFill>
                <a:highlight>
                  <a:srgbClr val="282C34"/>
                </a:highlight>
                <a:latin typeface="Courier New"/>
                <a:ea typeface="Courier New"/>
                <a:cs typeface="Courier New"/>
                <a:sym typeface="Courier New"/>
              </a:rPr>
              <a:t>'assets/images/placeholder.png'</a:t>
            </a:r>
            <a:r>
              <a:rPr lang="en" sz="1300" dirty="0">
                <a:solidFill>
                  <a:srgbClr val="BBBBBB"/>
                </a:solidFill>
                <a:highlight>
                  <a:srgbClr val="282C34"/>
                </a:highlight>
                <a:latin typeface="Courier New"/>
                <a:ea typeface="Courier New"/>
                <a:cs typeface="Courier New"/>
                <a:sym typeface="Courier New"/>
              </a:rPr>
              <a:t>,</a:t>
            </a:r>
            <a:endParaRPr sz="1300" dirty="0">
              <a:solidFill>
                <a:srgbClr val="BBBBBB"/>
              </a:solidFill>
              <a:highlight>
                <a:srgbClr val="282C34"/>
              </a:highlight>
              <a:latin typeface="Courier New"/>
              <a:ea typeface="Courier New"/>
              <a:cs typeface="Courier New"/>
              <a:sym typeface="Courier New"/>
            </a:endParaRPr>
          </a:p>
          <a:p>
            <a:pPr marL="0" lvl="0" indent="457200" algn="l" rtl="0">
              <a:spcBef>
                <a:spcPts val="0"/>
              </a:spcBef>
              <a:spcAft>
                <a:spcPts val="0"/>
              </a:spcAft>
              <a:buNone/>
            </a:pPr>
            <a:r>
              <a:rPr lang="en" sz="1300" dirty="0">
                <a:solidFill>
                  <a:srgbClr val="BBBBBB"/>
                </a:solidFill>
                <a:highlight>
                  <a:srgbClr val="282C34"/>
                </a:highlight>
                <a:latin typeface="Courier New"/>
                <a:ea typeface="Courier New"/>
                <a:cs typeface="Courier New"/>
                <a:sym typeface="Courier New"/>
              </a:rPr>
              <a:t> </a:t>
            </a:r>
            <a:r>
              <a:rPr lang="en" sz="1300" dirty="0">
                <a:solidFill>
                  <a:srgbClr val="D19A66"/>
                </a:solidFill>
                <a:highlight>
                  <a:srgbClr val="282C34"/>
                </a:highlight>
                <a:latin typeface="Courier New"/>
                <a:ea typeface="Courier New"/>
                <a:cs typeface="Courier New"/>
                <a:sym typeface="Courier New"/>
              </a:rPr>
              <a:t>image</a:t>
            </a:r>
            <a:r>
              <a:rPr lang="en" sz="1300" dirty="0">
                <a:solidFill>
                  <a:srgbClr val="BBBBBB"/>
                </a:solidFill>
                <a:highlight>
                  <a:srgbClr val="282C34"/>
                </a:highlight>
                <a:latin typeface="Courier New"/>
                <a:ea typeface="Courier New"/>
                <a:cs typeface="Courier New"/>
                <a:sym typeface="Courier New"/>
              </a:rPr>
              <a:t>: </a:t>
            </a:r>
            <a:r>
              <a:rPr lang="en" sz="1300" dirty="0">
                <a:solidFill>
                  <a:srgbClr val="89CA78"/>
                </a:solidFill>
                <a:highlight>
                  <a:srgbClr val="282C34"/>
                </a:highlight>
                <a:latin typeface="Courier New"/>
                <a:ea typeface="Courier New"/>
                <a:cs typeface="Courier New"/>
                <a:sym typeface="Courier New"/>
              </a:rPr>
              <a:t>'https://example.com/images/my_image.png'</a:t>
            </a:r>
            <a:r>
              <a:rPr lang="en" sz="1300" dirty="0">
                <a:solidFill>
                  <a:srgbClr val="BBBBBB"/>
                </a:solidFill>
                <a:highlight>
                  <a:srgbClr val="282C34"/>
                </a:highlight>
                <a:latin typeface="Courier New"/>
                <a:ea typeface="Courier New"/>
                <a:cs typeface="Courier New"/>
                <a:sym typeface="Courier New"/>
              </a:rPr>
              <a:t>,</a:t>
            </a:r>
            <a:endParaRPr sz="1300" dirty="0">
              <a:solidFill>
                <a:srgbClr val="BBBBBB"/>
              </a:solidFill>
              <a:highlight>
                <a:srgbClr val="282C34"/>
              </a:highlight>
              <a:latin typeface="Courier New"/>
              <a:ea typeface="Courier New"/>
              <a:cs typeface="Courier New"/>
              <a:sym typeface="Courier New"/>
            </a:endParaRPr>
          </a:p>
          <a:p>
            <a:pPr marL="0" lvl="0" indent="457200" algn="l" rtl="0">
              <a:spcBef>
                <a:spcPts val="0"/>
              </a:spcBef>
              <a:spcAft>
                <a:spcPts val="0"/>
              </a:spcAft>
              <a:buNone/>
            </a:pPr>
            <a:r>
              <a:rPr lang="en" sz="1300" dirty="0">
                <a:solidFill>
                  <a:srgbClr val="BBBBBB"/>
                </a:solidFill>
                <a:highlight>
                  <a:srgbClr val="282C34"/>
                </a:highlight>
                <a:latin typeface="Courier New"/>
                <a:ea typeface="Courier New"/>
                <a:cs typeface="Courier New"/>
                <a:sym typeface="Courier New"/>
              </a:rPr>
              <a:t>),</a:t>
            </a:r>
            <a:endParaRPr sz="1300" dirty="0">
              <a:solidFill>
                <a:srgbClr val="61AFEF"/>
              </a:solidFill>
              <a:highlight>
                <a:srgbClr val="282C34"/>
              </a:highlight>
              <a:latin typeface="Courier New"/>
              <a:ea typeface="Courier New"/>
              <a:cs typeface="Courier New"/>
              <a:sym typeface="Courier New"/>
            </a:endParaRPr>
          </a:p>
          <a:p>
            <a:pPr marL="0" lvl="0" indent="457200" algn="l" rtl="0">
              <a:spcBef>
                <a:spcPts val="0"/>
              </a:spcBef>
              <a:spcAft>
                <a:spcPts val="0"/>
              </a:spcAft>
              <a:buNone/>
            </a:pPr>
            <a:endParaRPr sz="1300" dirty="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None/>
            </a:pPr>
            <a:r>
              <a:rPr lang="en" sz="1500" dirty="0">
                <a:latin typeface="Raleway"/>
                <a:ea typeface="Raleway"/>
                <a:cs typeface="Raleway"/>
                <a:sym typeface="Raleway"/>
              </a:rPr>
              <a:t>The FadeInImage widget requires two images: a placeholder image and the target image. While the target image is being loaded, the placeholder image is displayed. Once the target image is fully loaded, it smoothly transitions from the placeholder image to the target image with a fade-in animation.</a:t>
            </a:r>
            <a:endParaRPr sz="1500" dirty="0">
              <a:latin typeface="Raleway"/>
              <a:ea typeface="Raleway"/>
              <a:cs typeface="Raleway"/>
              <a:sym typeface="Raleway"/>
            </a:endParaRPr>
          </a:p>
          <a:p>
            <a:pPr marL="0" lvl="0" indent="0" algn="l" rtl="0">
              <a:spcBef>
                <a:spcPts val="0"/>
              </a:spcBef>
              <a:spcAft>
                <a:spcPts val="0"/>
              </a:spcAft>
              <a:buNone/>
            </a:pPr>
            <a:endParaRPr sz="1300" dirty="0">
              <a:solidFill>
                <a:srgbClr val="61AFEF"/>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5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79"/>
        <p:cNvGrpSpPr/>
        <p:nvPr/>
      </p:nvGrpSpPr>
      <p:grpSpPr>
        <a:xfrm>
          <a:off x="0" y="0"/>
          <a:ext cx="0" cy="0"/>
          <a:chOff x="0" y="0"/>
          <a:chExt cx="0" cy="0"/>
        </a:xfrm>
      </p:grpSpPr>
      <p:pic>
        <p:nvPicPr>
          <p:cNvPr id="2380" name="Google Shape;2380;p164"/>
          <p:cNvPicPr preferRelativeResize="0"/>
          <p:nvPr/>
        </p:nvPicPr>
        <p:blipFill>
          <a:blip r:embed="rId3">
            <a:alphaModFix/>
          </a:blip>
          <a:stretch>
            <a:fillRect/>
          </a:stretch>
        </p:blipFill>
        <p:spPr>
          <a:xfrm>
            <a:off x="5301425" y="655925"/>
            <a:ext cx="2150100" cy="4300500"/>
          </a:xfrm>
          <a:prstGeom prst="roundRect">
            <a:avLst>
              <a:gd name="adj" fmla="val 16667"/>
            </a:avLst>
          </a:prstGeom>
          <a:noFill/>
          <a:ln>
            <a:noFill/>
          </a:ln>
        </p:spPr>
      </p:pic>
      <p:sp>
        <p:nvSpPr>
          <p:cNvPr id="2381" name="Google Shape;2381;p164"/>
          <p:cNvSpPr txBox="1"/>
          <p:nvPr/>
        </p:nvSpPr>
        <p:spPr>
          <a:xfrm>
            <a:off x="1750375" y="1939575"/>
            <a:ext cx="3036900" cy="1723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5000" b="1">
                <a:solidFill>
                  <a:schemeClr val="dk2"/>
                </a:solidFill>
                <a:highlight>
                  <a:srgbClr val="FDB327"/>
                </a:highlight>
                <a:latin typeface="DM Sans"/>
                <a:ea typeface="DM Sans"/>
                <a:cs typeface="DM Sans"/>
                <a:sym typeface="DM Sans"/>
              </a:rPr>
              <a:t>Our Goal</a:t>
            </a:r>
            <a:br>
              <a:rPr lang="en" sz="5000" b="1">
                <a:solidFill>
                  <a:schemeClr val="dk2"/>
                </a:solidFill>
                <a:highlight>
                  <a:srgbClr val="FDB327"/>
                </a:highlight>
                <a:latin typeface="DM Sans"/>
                <a:ea typeface="DM Sans"/>
                <a:cs typeface="DM Sans"/>
                <a:sym typeface="DM Sans"/>
              </a:rPr>
            </a:br>
            <a:r>
              <a:rPr lang="en" sz="5000" b="1">
                <a:solidFill>
                  <a:schemeClr val="lt1"/>
                </a:solidFill>
                <a:latin typeface="DM Sans"/>
                <a:ea typeface="DM Sans"/>
                <a:cs typeface="DM Sans"/>
                <a:sym typeface="DM Sans"/>
              </a:rPr>
              <a:t>Today</a:t>
            </a:r>
            <a:endParaRPr sz="5000">
              <a:solidFill>
                <a:schemeClr val="lt1"/>
              </a:solidFill>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85"/>
        <p:cNvGrpSpPr/>
        <p:nvPr/>
      </p:nvGrpSpPr>
      <p:grpSpPr>
        <a:xfrm>
          <a:off x="0" y="0"/>
          <a:ext cx="0" cy="0"/>
          <a:chOff x="0" y="0"/>
          <a:chExt cx="0" cy="0"/>
        </a:xfrm>
      </p:grpSpPr>
      <p:pic>
        <p:nvPicPr>
          <p:cNvPr id="2386" name="Google Shape;2386;p165"/>
          <p:cNvPicPr preferRelativeResize="0"/>
          <p:nvPr/>
        </p:nvPicPr>
        <p:blipFill>
          <a:blip r:embed="rId3">
            <a:alphaModFix/>
          </a:blip>
          <a:stretch>
            <a:fillRect/>
          </a:stretch>
        </p:blipFill>
        <p:spPr>
          <a:xfrm>
            <a:off x="2361275" y="408750"/>
            <a:ext cx="4421400" cy="4421400"/>
          </a:xfrm>
          <a:prstGeom prst="roundRect">
            <a:avLst>
              <a:gd name="adj" fmla="val 16667"/>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3"/>
        <p:cNvGrpSpPr/>
        <p:nvPr/>
      </p:nvGrpSpPr>
      <p:grpSpPr>
        <a:xfrm>
          <a:off x="0" y="0"/>
          <a:ext cx="0" cy="0"/>
          <a:chOff x="0" y="0"/>
          <a:chExt cx="0" cy="0"/>
        </a:xfrm>
      </p:grpSpPr>
      <p:pic>
        <p:nvPicPr>
          <p:cNvPr id="2104" name="Google Shape;2104;p139"/>
          <p:cNvPicPr preferRelativeResize="0"/>
          <p:nvPr/>
        </p:nvPicPr>
        <p:blipFill rotWithShape="1">
          <a:blip r:embed="rId3">
            <a:alphaModFix/>
          </a:blip>
          <a:srcRect l="18840" t="19985" r="-18840" b="23765"/>
          <a:stretch/>
        </p:blipFill>
        <p:spPr>
          <a:xfrm>
            <a:off x="2230479" y="1880072"/>
            <a:ext cx="2076000" cy="2016000"/>
          </a:xfrm>
          <a:prstGeom prst="pie">
            <a:avLst>
              <a:gd name="adj1" fmla="val 0"/>
              <a:gd name="adj2" fmla="val 16200000"/>
            </a:avLst>
          </a:prstGeom>
          <a:noFill/>
          <a:ln>
            <a:noFill/>
          </a:ln>
        </p:spPr>
      </p:pic>
      <p:sp>
        <p:nvSpPr>
          <p:cNvPr id="2105" name="Google Shape;2105;p139"/>
          <p:cNvSpPr txBox="1">
            <a:spLocks noGrp="1"/>
          </p:cNvSpPr>
          <p:nvPr>
            <p:ph type="title" idx="4294967295"/>
          </p:nvPr>
        </p:nvSpPr>
        <p:spPr>
          <a:xfrm>
            <a:off x="5290075" y="978950"/>
            <a:ext cx="2583000" cy="431100"/>
          </a:xfrm>
          <a:prstGeom prst="rect">
            <a:avLst/>
          </a:prstGeom>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600" b="1">
                <a:solidFill>
                  <a:schemeClr val="dk2"/>
                </a:solidFill>
                <a:highlight>
                  <a:schemeClr val="accent1"/>
                </a:highlight>
                <a:latin typeface="Poppins"/>
                <a:ea typeface="Poppins"/>
                <a:cs typeface="Poppins"/>
                <a:sym typeface="Poppins"/>
              </a:rPr>
              <a:t>Flutter Team Lead</a:t>
            </a:r>
            <a:endParaRPr sz="1600" b="1">
              <a:solidFill>
                <a:schemeClr val="dk2"/>
              </a:solidFill>
              <a:highlight>
                <a:schemeClr val="accent1"/>
              </a:highlight>
              <a:latin typeface="Poppins"/>
              <a:ea typeface="Poppins"/>
              <a:cs typeface="Poppins"/>
              <a:sym typeface="Poppins"/>
            </a:endParaRPr>
          </a:p>
        </p:txBody>
      </p:sp>
      <p:sp>
        <p:nvSpPr>
          <p:cNvPr id="2106" name="Google Shape;2106;p139"/>
          <p:cNvSpPr txBox="1">
            <a:spLocks noGrp="1"/>
          </p:cNvSpPr>
          <p:nvPr>
            <p:ph type="subTitle" idx="4294967295"/>
          </p:nvPr>
        </p:nvSpPr>
        <p:spPr>
          <a:xfrm>
            <a:off x="5290075" y="1269355"/>
            <a:ext cx="1984800" cy="338700"/>
          </a:xfrm>
          <a:prstGeom prst="rect">
            <a:avLst/>
          </a:prstGeom>
        </p:spPr>
        <p:txBody>
          <a:bodyPr spcFirstLastPara="1" wrap="square" lIns="91425" tIns="91425" rIns="91425" bIns="91425" anchor="ctr" anchorCtr="0">
            <a:spAutoFit/>
          </a:bodyPr>
          <a:lstStyle/>
          <a:p>
            <a:pPr marL="0" marR="0" lvl="0" indent="0" algn="l" rtl="0">
              <a:lnSpc>
                <a:spcPct val="100000"/>
              </a:lnSpc>
              <a:spcBef>
                <a:spcPts val="0"/>
              </a:spcBef>
              <a:spcAft>
                <a:spcPts val="0"/>
              </a:spcAft>
              <a:buNone/>
            </a:pPr>
            <a:r>
              <a:rPr lang="en" sz="1000"/>
              <a:t>two years at 3C coding school</a:t>
            </a:r>
            <a:endParaRPr sz="1000"/>
          </a:p>
        </p:txBody>
      </p:sp>
      <p:sp>
        <p:nvSpPr>
          <p:cNvPr id="2107" name="Google Shape;2107;p139"/>
          <p:cNvSpPr txBox="1">
            <a:spLocks noGrp="1"/>
          </p:cNvSpPr>
          <p:nvPr>
            <p:ph type="title" idx="4294967295"/>
          </p:nvPr>
        </p:nvSpPr>
        <p:spPr>
          <a:xfrm>
            <a:off x="5470225" y="1730100"/>
            <a:ext cx="2222700" cy="431100"/>
          </a:xfrm>
          <a:prstGeom prst="rect">
            <a:avLst/>
          </a:prstGeom>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600" b="1">
                <a:solidFill>
                  <a:schemeClr val="dk2"/>
                </a:solidFill>
                <a:highlight>
                  <a:schemeClr val="accent1"/>
                </a:highlight>
                <a:latin typeface="Poppins"/>
                <a:ea typeface="Poppins"/>
                <a:cs typeface="Poppins"/>
                <a:sym typeface="Poppins"/>
              </a:rPr>
              <a:t>ITI Certification</a:t>
            </a:r>
            <a:endParaRPr sz="1600" b="1">
              <a:solidFill>
                <a:schemeClr val="dk2"/>
              </a:solidFill>
              <a:highlight>
                <a:schemeClr val="accent1"/>
              </a:highlight>
              <a:latin typeface="Poppins"/>
              <a:ea typeface="Poppins"/>
              <a:cs typeface="Poppins"/>
              <a:sym typeface="Poppins"/>
            </a:endParaRPr>
          </a:p>
        </p:txBody>
      </p:sp>
      <p:sp>
        <p:nvSpPr>
          <p:cNvPr id="2108" name="Google Shape;2108;p139"/>
          <p:cNvSpPr txBox="1">
            <a:spLocks noGrp="1"/>
          </p:cNvSpPr>
          <p:nvPr>
            <p:ph type="subTitle" idx="4294967295"/>
          </p:nvPr>
        </p:nvSpPr>
        <p:spPr>
          <a:xfrm>
            <a:off x="5503350" y="2028203"/>
            <a:ext cx="1984800" cy="492600"/>
          </a:xfrm>
          <a:prstGeom prst="rect">
            <a:avLst/>
          </a:prstGeom>
        </p:spPr>
        <p:txBody>
          <a:bodyPr spcFirstLastPara="1" wrap="square" lIns="91425" tIns="91425" rIns="91425" bIns="91425" anchor="ctr" anchorCtr="0">
            <a:spAutoFit/>
          </a:bodyPr>
          <a:lstStyle/>
          <a:p>
            <a:pPr marL="0" marR="0" lvl="0" indent="0" algn="l" rtl="0">
              <a:lnSpc>
                <a:spcPct val="100000"/>
              </a:lnSpc>
              <a:spcBef>
                <a:spcPts val="0"/>
              </a:spcBef>
              <a:spcAft>
                <a:spcPts val="0"/>
              </a:spcAft>
              <a:buNone/>
            </a:pPr>
            <a:r>
              <a:rPr lang="en" sz="1000"/>
              <a:t>Certified Flutter developer from ITI</a:t>
            </a:r>
            <a:endParaRPr sz="1000"/>
          </a:p>
        </p:txBody>
      </p:sp>
      <p:sp>
        <p:nvSpPr>
          <p:cNvPr id="2109" name="Google Shape;2109;p139"/>
          <p:cNvSpPr txBox="1">
            <a:spLocks noGrp="1"/>
          </p:cNvSpPr>
          <p:nvPr>
            <p:ph type="title" idx="4294967295"/>
          </p:nvPr>
        </p:nvSpPr>
        <p:spPr>
          <a:xfrm>
            <a:off x="4994850" y="4175125"/>
            <a:ext cx="1984800" cy="431100"/>
          </a:xfrm>
          <a:prstGeom prst="rect">
            <a:avLst/>
          </a:prstGeom>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600" b="1">
                <a:solidFill>
                  <a:schemeClr val="dk2"/>
                </a:solidFill>
                <a:highlight>
                  <a:schemeClr val="accent1"/>
                </a:highlight>
                <a:latin typeface="Poppins"/>
                <a:ea typeface="Poppins"/>
                <a:cs typeface="Poppins"/>
                <a:sym typeface="Poppins"/>
              </a:rPr>
              <a:t>Flutter Instructor</a:t>
            </a:r>
            <a:endParaRPr sz="1600" b="1">
              <a:solidFill>
                <a:schemeClr val="dk2"/>
              </a:solidFill>
              <a:highlight>
                <a:schemeClr val="accent1"/>
              </a:highlight>
              <a:latin typeface="Poppins"/>
              <a:ea typeface="Poppins"/>
              <a:cs typeface="Poppins"/>
              <a:sym typeface="Poppins"/>
            </a:endParaRPr>
          </a:p>
        </p:txBody>
      </p:sp>
      <p:sp>
        <p:nvSpPr>
          <p:cNvPr id="2110" name="Google Shape;2110;p139"/>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Mohamed Elbaiomy</a:t>
            </a:r>
            <a:endParaRPr/>
          </a:p>
        </p:txBody>
      </p:sp>
      <p:grpSp>
        <p:nvGrpSpPr>
          <p:cNvPr id="2111" name="Google Shape;2111;p139"/>
          <p:cNvGrpSpPr/>
          <p:nvPr/>
        </p:nvGrpSpPr>
        <p:grpSpPr>
          <a:xfrm rot="10800000">
            <a:off x="2230393" y="1879995"/>
            <a:ext cx="2075927" cy="2015969"/>
            <a:chOff x="1295700" y="1533881"/>
            <a:chExt cx="2457300" cy="2457300"/>
          </a:xfrm>
        </p:grpSpPr>
        <p:sp>
          <p:nvSpPr>
            <p:cNvPr id="2112" name="Google Shape;2112;p139"/>
            <p:cNvSpPr/>
            <p:nvPr/>
          </p:nvSpPr>
          <p:spPr>
            <a:xfrm rot="10800000" flipH="1">
              <a:off x="1295700" y="1533881"/>
              <a:ext cx="2457300" cy="2457300"/>
            </a:xfrm>
            <a:prstGeom prst="pie">
              <a:avLst>
                <a:gd name="adj1" fmla="val 10793291"/>
                <a:gd name="adj2" fmla="val 16200000"/>
              </a:avLst>
            </a:prstGeom>
            <a:solidFill>
              <a:schemeClr val="accent1"/>
            </a:solidFill>
            <a:ln>
              <a:noFill/>
            </a:ln>
            <a:effectLst>
              <a:outerShdw blurRad="157163" dist="95250" dir="642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13" name="Google Shape;2113;p139"/>
            <p:cNvSpPr/>
            <p:nvPr/>
          </p:nvSpPr>
          <p:spPr>
            <a:xfrm rot="10800000">
              <a:off x="1709469" y="1959903"/>
              <a:ext cx="575700" cy="5757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cxnSp>
        <p:nvCxnSpPr>
          <p:cNvPr id="2114" name="Google Shape;2114;p139"/>
          <p:cNvCxnSpPr>
            <a:stCxn id="2105" idx="1"/>
          </p:cNvCxnSpPr>
          <p:nvPr/>
        </p:nvCxnSpPr>
        <p:spPr>
          <a:xfrm flipH="1">
            <a:off x="3684475" y="1194500"/>
            <a:ext cx="1605600" cy="720000"/>
          </a:xfrm>
          <a:prstGeom prst="bentConnector3">
            <a:avLst>
              <a:gd name="adj1" fmla="val 50000"/>
            </a:avLst>
          </a:prstGeom>
          <a:noFill/>
          <a:ln w="28575" cap="flat" cmpd="sng">
            <a:solidFill>
              <a:schemeClr val="lt1"/>
            </a:solidFill>
            <a:prstDash val="solid"/>
            <a:round/>
            <a:headEnd type="none" w="med" len="med"/>
            <a:tailEnd type="none" w="med" len="med"/>
          </a:ln>
        </p:spPr>
      </p:cxnSp>
      <p:cxnSp>
        <p:nvCxnSpPr>
          <p:cNvPr id="2115" name="Google Shape;2115;p139"/>
          <p:cNvCxnSpPr/>
          <p:nvPr/>
        </p:nvCxnSpPr>
        <p:spPr>
          <a:xfrm flipH="1">
            <a:off x="4250425" y="1970125"/>
            <a:ext cx="1217700" cy="408600"/>
          </a:xfrm>
          <a:prstGeom prst="bentConnector3">
            <a:avLst>
              <a:gd name="adj1" fmla="val 50000"/>
            </a:avLst>
          </a:prstGeom>
          <a:noFill/>
          <a:ln w="28575" cap="flat" cmpd="sng">
            <a:solidFill>
              <a:schemeClr val="lt1"/>
            </a:solidFill>
            <a:prstDash val="solid"/>
            <a:round/>
            <a:headEnd type="none" w="med" len="med"/>
            <a:tailEnd type="none" w="med" len="med"/>
          </a:ln>
        </p:spPr>
      </p:cxnSp>
      <p:cxnSp>
        <p:nvCxnSpPr>
          <p:cNvPr id="2116" name="Google Shape;2116;p139"/>
          <p:cNvCxnSpPr/>
          <p:nvPr/>
        </p:nvCxnSpPr>
        <p:spPr>
          <a:xfrm rot="10800000">
            <a:off x="3678150" y="3872300"/>
            <a:ext cx="1316700" cy="504000"/>
          </a:xfrm>
          <a:prstGeom prst="bentConnector3">
            <a:avLst>
              <a:gd name="adj1" fmla="val 50000"/>
            </a:avLst>
          </a:prstGeom>
          <a:noFill/>
          <a:ln w="28575" cap="flat" cmpd="sng">
            <a:solidFill>
              <a:schemeClr val="lt1"/>
            </a:solidFill>
            <a:prstDash val="solid"/>
            <a:round/>
            <a:headEnd type="none" w="med" len="med"/>
            <a:tailEnd type="none" w="med" len="med"/>
          </a:ln>
        </p:spPr>
      </p:cxnSp>
      <p:cxnSp>
        <p:nvCxnSpPr>
          <p:cNvPr id="2117" name="Google Shape;2117;p139"/>
          <p:cNvCxnSpPr/>
          <p:nvPr/>
        </p:nvCxnSpPr>
        <p:spPr>
          <a:xfrm flipH="1">
            <a:off x="4333575" y="2787050"/>
            <a:ext cx="1921200" cy="242100"/>
          </a:xfrm>
          <a:prstGeom prst="bentConnector3">
            <a:avLst>
              <a:gd name="adj1" fmla="val 50000"/>
            </a:avLst>
          </a:prstGeom>
          <a:noFill/>
          <a:ln w="28575" cap="flat" cmpd="sng">
            <a:solidFill>
              <a:schemeClr val="lt1"/>
            </a:solidFill>
            <a:prstDash val="solid"/>
            <a:round/>
            <a:headEnd type="none" w="med" len="med"/>
            <a:tailEnd type="none" w="med" len="med"/>
          </a:ln>
        </p:spPr>
      </p:cxnSp>
      <p:sp>
        <p:nvSpPr>
          <p:cNvPr id="2118" name="Google Shape;2118;p139"/>
          <p:cNvSpPr txBox="1">
            <a:spLocks noGrp="1"/>
          </p:cNvSpPr>
          <p:nvPr>
            <p:ph type="title" idx="4294967295"/>
          </p:nvPr>
        </p:nvSpPr>
        <p:spPr>
          <a:xfrm>
            <a:off x="6254775" y="2467700"/>
            <a:ext cx="1984800" cy="677100"/>
          </a:xfrm>
          <a:prstGeom prst="rect">
            <a:avLst/>
          </a:prstGeom>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600" b="1">
                <a:solidFill>
                  <a:schemeClr val="dk2"/>
                </a:solidFill>
                <a:highlight>
                  <a:schemeClr val="accent1"/>
                </a:highlight>
                <a:latin typeface="Poppins"/>
                <a:ea typeface="Poppins"/>
                <a:cs typeface="Poppins"/>
                <a:sym typeface="Poppins"/>
              </a:rPr>
              <a:t>Creativa Benha</a:t>
            </a:r>
            <a:br>
              <a:rPr lang="en" sz="1600" b="1">
                <a:solidFill>
                  <a:schemeClr val="dk2"/>
                </a:solidFill>
                <a:highlight>
                  <a:schemeClr val="accent1"/>
                </a:highlight>
                <a:latin typeface="Poppins"/>
                <a:ea typeface="Poppins"/>
                <a:cs typeface="Poppins"/>
                <a:sym typeface="Poppins"/>
              </a:rPr>
            </a:br>
            <a:r>
              <a:rPr lang="en" sz="1600" b="1">
                <a:solidFill>
                  <a:schemeClr val="dk2"/>
                </a:solidFill>
                <a:highlight>
                  <a:schemeClr val="accent1"/>
                </a:highlight>
                <a:latin typeface="Poppins"/>
                <a:ea typeface="Poppins"/>
                <a:cs typeface="Poppins"/>
                <a:sym typeface="Poppins"/>
              </a:rPr>
              <a:t>Ambassador</a:t>
            </a:r>
            <a:endParaRPr sz="1600" b="1">
              <a:solidFill>
                <a:schemeClr val="dk2"/>
              </a:solidFill>
              <a:highlight>
                <a:schemeClr val="accent1"/>
              </a:highlight>
              <a:latin typeface="Poppins"/>
              <a:ea typeface="Poppins"/>
              <a:cs typeface="Poppins"/>
              <a:sym typeface="Poppins"/>
            </a:endParaRPr>
          </a:p>
        </p:txBody>
      </p:sp>
      <p:cxnSp>
        <p:nvCxnSpPr>
          <p:cNvPr id="2119" name="Google Shape;2119;p139"/>
          <p:cNvCxnSpPr/>
          <p:nvPr/>
        </p:nvCxnSpPr>
        <p:spPr>
          <a:xfrm flipH="1">
            <a:off x="4167250" y="3543450"/>
            <a:ext cx="2110200" cy="53100"/>
          </a:xfrm>
          <a:prstGeom prst="bentConnector3">
            <a:avLst>
              <a:gd name="adj1" fmla="val 50000"/>
            </a:avLst>
          </a:prstGeom>
          <a:noFill/>
          <a:ln w="28575" cap="flat" cmpd="sng">
            <a:solidFill>
              <a:schemeClr val="lt1"/>
            </a:solidFill>
            <a:prstDash val="solid"/>
            <a:round/>
            <a:headEnd type="none" w="med" len="med"/>
            <a:tailEnd type="none" w="med" len="med"/>
          </a:ln>
        </p:spPr>
      </p:cxnSp>
      <p:sp>
        <p:nvSpPr>
          <p:cNvPr id="2120" name="Google Shape;2120;p139"/>
          <p:cNvSpPr txBox="1">
            <a:spLocks noGrp="1"/>
          </p:cNvSpPr>
          <p:nvPr>
            <p:ph type="title" idx="4294967295"/>
          </p:nvPr>
        </p:nvSpPr>
        <p:spPr>
          <a:xfrm>
            <a:off x="6316400" y="3240950"/>
            <a:ext cx="1984800" cy="677100"/>
          </a:xfrm>
          <a:prstGeom prst="rect">
            <a:avLst/>
          </a:prstGeom>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600" b="1">
                <a:solidFill>
                  <a:schemeClr val="dk2"/>
                </a:solidFill>
                <a:highlight>
                  <a:schemeClr val="accent1"/>
                </a:highlight>
                <a:latin typeface="Poppins"/>
                <a:ea typeface="Poppins"/>
                <a:cs typeface="Poppins"/>
                <a:sym typeface="Poppins"/>
              </a:rPr>
              <a:t>Head Flutter GDSC Benha</a:t>
            </a:r>
            <a:endParaRPr sz="1600" b="1">
              <a:solidFill>
                <a:schemeClr val="dk2"/>
              </a:solidFill>
              <a:highlight>
                <a:schemeClr val="accent1"/>
              </a:highlight>
              <a:latin typeface="Poppins"/>
              <a:ea typeface="Poppins"/>
              <a:cs typeface="Poppins"/>
              <a:sym typeface="Poppins"/>
            </a:endParaRPr>
          </a:p>
        </p:txBody>
      </p:sp>
      <p:sp>
        <p:nvSpPr>
          <p:cNvPr id="2121" name="Google Shape;2121;p139"/>
          <p:cNvSpPr txBox="1">
            <a:spLocks noGrp="1"/>
          </p:cNvSpPr>
          <p:nvPr>
            <p:ph type="subTitle" idx="4294967295"/>
          </p:nvPr>
        </p:nvSpPr>
        <p:spPr>
          <a:xfrm>
            <a:off x="6316400" y="3805303"/>
            <a:ext cx="1984800" cy="338700"/>
          </a:xfrm>
          <a:prstGeom prst="rect">
            <a:avLst/>
          </a:prstGeom>
        </p:spPr>
        <p:txBody>
          <a:bodyPr spcFirstLastPara="1" wrap="square" lIns="91425" tIns="91425" rIns="91425" bIns="91425" anchor="ctr" anchorCtr="0">
            <a:spAutoFit/>
          </a:bodyPr>
          <a:lstStyle/>
          <a:p>
            <a:pPr marL="0" marR="0" lvl="0" indent="0" algn="l" rtl="0">
              <a:lnSpc>
                <a:spcPct val="100000"/>
              </a:lnSpc>
              <a:spcBef>
                <a:spcPts val="0"/>
              </a:spcBef>
              <a:spcAft>
                <a:spcPts val="0"/>
              </a:spcAft>
              <a:buNone/>
            </a:pPr>
            <a:r>
              <a:rPr lang="en" sz="1000"/>
              <a:t>Current Season 2023 - 2024</a:t>
            </a:r>
            <a:endParaRPr sz="1000"/>
          </a:p>
        </p:txBody>
      </p:sp>
      <p:sp>
        <p:nvSpPr>
          <p:cNvPr id="2122" name="Google Shape;2122;p139"/>
          <p:cNvSpPr txBox="1">
            <a:spLocks noGrp="1"/>
          </p:cNvSpPr>
          <p:nvPr>
            <p:ph type="subTitle" idx="4294967295"/>
          </p:nvPr>
        </p:nvSpPr>
        <p:spPr>
          <a:xfrm>
            <a:off x="4994850" y="4476778"/>
            <a:ext cx="1984800" cy="338700"/>
          </a:xfrm>
          <a:prstGeom prst="rect">
            <a:avLst/>
          </a:prstGeom>
        </p:spPr>
        <p:txBody>
          <a:bodyPr spcFirstLastPara="1" wrap="square" lIns="91425" tIns="91425" rIns="91425" bIns="91425" anchor="ctr" anchorCtr="0">
            <a:spAutoFit/>
          </a:bodyPr>
          <a:lstStyle/>
          <a:p>
            <a:pPr marL="0" marR="0" lvl="0" indent="0" algn="l" rtl="0">
              <a:lnSpc>
                <a:spcPct val="100000"/>
              </a:lnSpc>
              <a:spcBef>
                <a:spcPts val="0"/>
              </a:spcBef>
              <a:spcAft>
                <a:spcPts val="0"/>
              </a:spcAft>
              <a:buNone/>
            </a:pPr>
            <a:r>
              <a:rPr lang="en" sz="1000"/>
              <a:t>at Stemate Benha</a:t>
            </a:r>
            <a:endParaRPr sz="1000"/>
          </a:p>
        </p:txBody>
      </p:sp>
      <p:pic>
        <p:nvPicPr>
          <p:cNvPr id="2123" name="Google Shape;2123;p139"/>
          <p:cNvPicPr preferRelativeResize="0"/>
          <p:nvPr/>
        </p:nvPicPr>
        <p:blipFill>
          <a:blip r:embed="rId4">
            <a:alphaModFix/>
          </a:blip>
          <a:stretch>
            <a:fillRect/>
          </a:stretch>
        </p:blipFill>
        <p:spPr>
          <a:xfrm>
            <a:off x="350225" y="2003450"/>
            <a:ext cx="1605600" cy="1605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27"/>
        <p:cNvGrpSpPr/>
        <p:nvPr/>
      </p:nvGrpSpPr>
      <p:grpSpPr>
        <a:xfrm>
          <a:off x="0" y="0"/>
          <a:ext cx="0" cy="0"/>
          <a:chOff x="0" y="0"/>
          <a:chExt cx="0" cy="0"/>
        </a:xfrm>
      </p:grpSpPr>
      <p:pic>
        <p:nvPicPr>
          <p:cNvPr id="2128" name="Google Shape;2128;p140"/>
          <p:cNvPicPr preferRelativeResize="0"/>
          <p:nvPr/>
        </p:nvPicPr>
        <p:blipFill rotWithShape="1">
          <a:blip r:embed="rId3">
            <a:alphaModFix/>
          </a:blip>
          <a:srcRect t="-18444" b="44072"/>
          <a:stretch/>
        </p:blipFill>
        <p:spPr>
          <a:xfrm>
            <a:off x="6611100" y="1708375"/>
            <a:ext cx="1289400" cy="1278600"/>
          </a:xfrm>
          <a:prstGeom prst="pie">
            <a:avLst>
              <a:gd name="adj1" fmla="val 0"/>
              <a:gd name="adj2" fmla="val 16200000"/>
            </a:avLst>
          </a:prstGeom>
          <a:noFill/>
          <a:ln>
            <a:noFill/>
          </a:ln>
        </p:spPr>
      </p:pic>
      <p:pic>
        <p:nvPicPr>
          <p:cNvPr id="2129" name="Google Shape;2129;p140"/>
          <p:cNvPicPr preferRelativeResize="0"/>
          <p:nvPr/>
        </p:nvPicPr>
        <p:blipFill rotWithShape="1">
          <a:blip r:embed="rId4">
            <a:alphaModFix/>
          </a:blip>
          <a:srcRect l="17086" r="-16253"/>
          <a:stretch/>
        </p:blipFill>
        <p:spPr>
          <a:xfrm>
            <a:off x="1137825" y="1708388"/>
            <a:ext cx="1278600" cy="1289400"/>
          </a:xfrm>
          <a:prstGeom prst="pie">
            <a:avLst>
              <a:gd name="adj1" fmla="val 0"/>
              <a:gd name="adj2" fmla="val 16200000"/>
            </a:avLst>
          </a:prstGeom>
          <a:noFill/>
          <a:ln>
            <a:noFill/>
          </a:ln>
        </p:spPr>
      </p:pic>
      <p:sp>
        <p:nvSpPr>
          <p:cNvPr id="2130" name="Google Shape;2130;p140"/>
          <p:cNvSpPr txBox="1">
            <a:spLocks noGrp="1"/>
          </p:cNvSpPr>
          <p:nvPr>
            <p:ph type="title"/>
          </p:nvPr>
        </p:nvSpPr>
        <p:spPr>
          <a:xfrm>
            <a:off x="3512750" y="2190147"/>
            <a:ext cx="1731900" cy="3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Aya Sherif</a:t>
            </a:r>
            <a:endParaRPr/>
          </a:p>
        </p:txBody>
      </p:sp>
      <p:sp>
        <p:nvSpPr>
          <p:cNvPr id="2131" name="Google Shape;2131;p140"/>
          <p:cNvSpPr txBox="1">
            <a:spLocks noGrp="1"/>
          </p:cNvSpPr>
          <p:nvPr>
            <p:ph type="subTitle" idx="1"/>
          </p:nvPr>
        </p:nvSpPr>
        <p:spPr>
          <a:xfrm>
            <a:off x="3512750" y="2628108"/>
            <a:ext cx="17319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Head of Flutter </a:t>
            </a:r>
            <a:br>
              <a:rPr lang="en"/>
            </a:br>
            <a:r>
              <a:rPr lang="en"/>
              <a:t>Season 2022</a:t>
            </a:r>
            <a:endParaRPr/>
          </a:p>
        </p:txBody>
      </p:sp>
      <p:sp>
        <p:nvSpPr>
          <p:cNvPr id="2132" name="Google Shape;2132;p140"/>
          <p:cNvSpPr txBox="1">
            <a:spLocks noGrp="1"/>
          </p:cNvSpPr>
          <p:nvPr>
            <p:ph type="title" idx="2"/>
          </p:nvPr>
        </p:nvSpPr>
        <p:spPr>
          <a:xfrm>
            <a:off x="608925" y="3068914"/>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Ammar Ageza</a:t>
            </a:r>
            <a:endParaRPr/>
          </a:p>
        </p:txBody>
      </p:sp>
      <p:sp>
        <p:nvSpPr>
          <p:cNvPr id="2133" name="Google Shape;2133;p140"/>
          <p:cNvSpPr txBox="1">
            <a:spLocks noGrp="1"/>
          </p:cNvSpPr>
          <p:nvPr>
            <p:ph type="subTitle" idx="3"/>
          </p:nvPr>
        </p:nvSpPr>
        <p:spPr>
          <a:xfrm>
            <a:off x="608925" y="3509350"/>
            <a:ext cx="23364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Co-Lead Technical</a:t>
            </a:r>
            <a:br>
              <a:rPr lang="en"/>
            </a:br>
            <a:r>
              <a:rPr lang="en"/>
              <a:t>Season 2023</a:t>
            </a:r>
            <a:endParaRPr/>
          </a:p>
        </p:txBody>
      </p:sp>
      <p:sp>
        <p:nvSpPr>
          <p:cNvPr id="2134" name="Google Shape;2134;p140"/>
          <p:cNvSpPr txBox="1">
            <a:spLocks noGrp="1"/>
          </p:cNvSpPr>
          <p:nvPr>
            <p:ph type="title" idx="4"/>
          </p:nvPr>
        </p:nvSpPr>
        <p:spPr>
          <a:xfrm>
            <a:off x="6087600" y="3074301"/>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Salah Barakat</a:t>
            </a:r>
            <a:endParaRPr/>
          </a:p>
        </p:txBody>
      </p:sp>
      <p:sp>
        <p:nvSpPr>
          <p:cNvPr id="2135" name="Google Shape;2135;p140"/>
          <p:cNvSpPr txBox="1">
            <a:spLocks noGrp="1"/>
          </p:cNvSpPr>
          <p:nvPr>
            <p:ph type="subTitle" idx="5"/>
          </p:nvPr>
        </p:nvSpPr>
        <p:spPr>
          <a:xfrm>
            <a:off x="6087600" y="3514738"/>
            <a:ext cx="23364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Co-Lead Non-Technical</a:t>
            </a:r>
            <a:br>
              <a:rPr lang="en"/>
            </a:br>
            <a:r>
              <a:rPr lang="en"/>
              <a:t>Season 2023</a:t>
            </a:r>
            <a:endParaRPr/>
          </a:p>
        </p:txBody>
      </p:sp>
      <p:sp>
        <p:nvSpPr>
          <p:cNvPr id="2136" name="Google Shape;2136;p140"/>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 influenced my life</a:t>
            </a:r>
            <a:endParaRPr/>
          </a:p>
        </p:txBody>
      </p:sp>
      <p:grpSp>
        <p:nvGrpSpPr>
          <p:cNvPr id="2137" name="Google Shape;2137;p140"/>
          <p:cNvGrpSpPr/>
          <p:nvPr/>
        </p:nvGrpSpPr>
        <p:grpSpPr>
          <a:xfrm>
            <a:off x="1132437" y="1708385"/>
            <a:ext cx="1289400" cy="1289400"/>
            <a:chOff x="3927312" y="1700698"/>
            <a:chExt cx="1289400" cy="1289400"/>
          </a:xfrm>
        </p:grpSpPr>
        <p:sp>
          <p:nvSpPr>
            <p:cNvPr id="2138" name="Google Shape;2138;p140"/>
            <p:cNvSpPr/>
            <p:nvPr/>
          </p:nvSpPr>
          <p:spPr>
            <a:xfrm rot="10800000">
              <a:off x="3927312" y="1700698"/>
              <a:ext cx="1289400" cy="1289400"/>
            </a:xfrm>
            <a:prstGeom prst="pie">
              <a:avLst>
                <a:gd name="adj1" fmla="val 10793291"/>
                <a:gd name="adj2" fmla="val 16200000"/>
              </a:avLst>
            </a:prstGeom>
            <a:solidFill>
              <a:schemeClr val="l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9" name="Google Shape;2139;p140"/>
            <p:cNvSpPr/>
            <p:nvPr/>
          </p:nvSpPr>
          <p:spPr>
            <a:xfrm>
              <a:off x="4648088" y="1776298"/>
              <a:ext cx="453300" cy="453300"/>
            </a:xfrm>
            <a:prstGeom prst="ellipse">
              <a:avLst/>
            </a:prstGeom>
            <a:solidFill>
              <a:schemeClr val="accent4"/>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2140" name="Google Shape;2140;p140"/>
          <p:cNvPicPr preferRelativeResize="0"/>
          <p:nvPr/>
        </p:nvPicPr>
        <p:blipFill rotWithShape="1">
          <a:blip r:embed="rId5">
            <a:alphaModFix/>
          </a:blip>
          <a:srcRect l="20050" t="10095" r="-20050" b="10095"/>
          <a:stretch/>
        </p:blipFill>
        <p:spPr>
          <a:xfrm flipH="1">
            <a:off x="3908652" y="1171113"/>
            <a:ext cx="948000" cy="965700"/>
          </a:xfrm>
          <a:prstGeom prst="pie">
            <a:avLst>
              <a:gd name="adj1" fmla="val 0"/>
              <a:gd name="adj2" fmla="val 16200000"/>
            </a:avLst>
          </a:prstGeom>
          <a:noFill/>
          <a:ln>
            <a:noFill/>
          </a:ln>
        </p:spPr>
      </p:pic>
      <p:grpSp>
        <p:nvGrpSpPr>
          <p:cNvPr id="2141" name="Google Shape;2141;p140"/>
          <p:cNvGrpSpPr/>
          <p:nvPr/>
        </p:nvGrpSpPr>
        <p:grpSpPr>
          <a:xfrm>
            <a:off x="3900830" y="1171112"/>
            <a:ext cx="955832" cy="965761"/>
            <a:chOff x="1243512" y="1700698"/>
            <a:chExt cx="1289400" cy="1289400"/>
          </a:xfrm>
        </p:grpSpPr>
        <p:sp>
          <p:nvSpPr>
            <p:cNvPr id="2142" name="Google Shape;2142;p140"/>
            <p:cNvSpPr/>
            <p:nvPr/>
          </p:nvSpPr>
          <p:spPr>
            <a:xfrm flipH="1">
              <a:off x="1358836" y="1776298"/>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3" name="Google Shape;2143;p140"/>
            <p:cNvSpPr/>
            <p:nvPr/>
          </p:nvSpPr>
          <p:spPr>
            <a:xfrm rot="10800000" flipH="1">
              <a:off x="1243512" y="170069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144" name="Google Shape;2144;p140"/>
          <p:cNvSpPr/>
          <p:nvPr/>
        </p:nvSpPr>
        <p:spPr>
          <a:xfrm rot="10800000">
            <a:off x="7324836" y="1800435"/>
            <a:ext cx="453300" cy="453300"/>
          </a:xfrm>
          <a:prstGeom prst="ellipse">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5" name="Google Shape;2145;p140"/>
          <p:cNvSpPr/>
          <p:nvPr/>
        </p:nvSpPr>
        <p:spPr>
          <a:xfrm>
            <a:off x="6611112" y="1707560"/>
            <a:ext cx="1289400" cy="1289400"/>
          </a:xfrm>
          <a:prstGeom prst="pie">
            <a:avLst>
              <a:gd name="adj1" fmla="val 10793291"/>
              <a:gd name="adj2" fmla="val 16200000"/>
            </a:avLst>
          </a:prstGeom>
          <a:solidFill>
            <a:schemeClr val="accent3"/>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6" name="Google Shape;2146;p140"/>
          <p:cNvSpPr txBox="1">
            <a:spLocks noGrp="1"/>
          </p:cNvSpPr>
          <p:nvPr>
            <p:ph type="title"/>
          </p:nvPr>
        </p:nvSpPr>
        <p:spPr>
          <a:xfrm>
            <a:off x="3426650" y="4257750"/>
            <a:ext cx="1972800" cy="3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700"/>
              <a:t>Reham Mostafa</a:t>
            </a:r>
            <a:endParaRPr sz="1700"/>
          </a:p>
        </p:txBody>
      </p:sp>
      <p:sp>
        <p:nvSpPr>
          <p:cNvPr id="2147" name="Google Shape;2147;p140"/>
          <p:cNvSpPr txBox="1">
            <a:spLocks noGrp="1"/>
          </p:cNvSpPr>
          <p:nvPr>
            <p:ph type="subTitle" idx="1"/>
          </p:nvPr>
        </p:nvSpPr>
        <p:spPr>
          <a:xfrm>
            <a:off x="3512750" y="4639358"/>
            <a:ext cx="17319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Head of Flutter </a:t>
            </a:r>
            <a:endParaRPr/>
          </a:p>
        </p:txBody>
      </p:sp>
      <p:pic>
        <p:nvPicPr>
          <p:cNvPr id="2148" name="Google Shape;2148;p140"/>
          <p:cNvPicPr preferRelativeResize="0"/>
          <p:nvPr/>
        </p:nvPicPr>
        <p:blipFill rotWithShape="1">
          <a:blip r:embed="rId6">
            <a:alphaModFix/>
          </a:blip>
          <a:srcRect l="25265" t="4870" r="-7644" b="-4869"/>
          <a:stretch/>
        </p:blipFill>
        <p:spPr>
          <a:xfrm flipH="1">
            <a:off x="3908652" y="3238713"/>
            <a:ext cx="948000" cy="965700"/>
          </a:xfrm>
          <a:prstGeom prst="pie">
            <a:avLst>
              <a:gd name="adj1" fmla="val 0"/>
              <a:gd name="adj2" fmla="val 16200000"/>
            </a:avLst>
          </a:prstGeom>
          <a:noFill/>
          <a:ln>
            <a:noFill/>
          </a:ln>
        </p:spPr>
      </p:pic>
      <p:grpSp>
        <p:nvGrpSpPr>
          <p:cNvPr id="2149" name="Google Shape;2149;p140"/>
          <p:cNvGrpSpPr/>
          <p:nvPr/>
        </p:nvGrpSpPr>
        <p:grpSpPr>
          <a:xfrm>
            <a:off x="3900830" y="3238712"/>
            <a:ext cx="955832" cy="965761"/>
            <a:chOff x="1243512" y="1700698"/>
            <a:chExt cx="1289400" cy="1289400"/>
          </a:xfrm>
        </p:grpSpPr>
        <p:sp>
          <p:nvSpPr>
            <p:cNvPr id="2150" name="Google Shape;2150;p140"/>
            <p:cNvSpPr/>
            <p:nvPr/>
          </p:nvSpPr>
          <p:spPr>
            <a:xfrm flipH="1">
              <a:off x="1358836" y="1776298"/>
              <a:ext cx="453300" cy="453300"/>
            </a:xfrm>
            <a:prstGeom prst="ellipse">
              <a:avLst/>
            </a:prstGeom>
            <a:solidFill>
              <a:schemeClr val="accent2"/>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51" name="Google Shape;2151;p140"/>
            <p:cNvSpPr/>
            <p:nvPr/>
          </p:nvSpPr>
          <p:spPr>
            <a:xfrm rot="10800000" flipH="1">
              <a:off x="1243512" y="1700698"/>
              <a:ext cx="1289400" cy="1289400"/>
            </a:xfrm>
            <a:prstGeom prst="pie">
              <a:avLst>
                <a:gd name="adj1" fmla="val 10793291"/>
                <a:gd name="adj2" fmla="val 16200000"/>
              </a:avLst>
            </a:prstGeom>
            <a:solidFill>
              <a:schemeClr val="accent1"/>
            </a:solidFill>
            <a:ln>
              <a:noFill/>
            </a:ln>
            <a:effectLst>
              <a:outerShdw blurRad="157163" dist="95250" dir="3000000" algn="bl" rotWithShape="0">
                <a:schemeClr val="dk1">
                  <a:alpha val="58999"/>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5"/>
        <p:cNvGrpSpPr/>
        <p:nvPr/>
      </p:nvGrpSpPr>
      <p:grpSpPr>
        <a:xfrm>
          <a:off x="0" y="0"/>
          <a:ext cx="0" cy="0"/>
          <a:chOff x="0" y="0"/>
          <a:chExt cx="0" cy="0"/>
        </a:xfrm>
      </p:grpSpPr>
      <p:sp>
        <p:nvSpPr>
          <p:cNvPr id="2156" name="Google Shape;2156;p141"/>
          <p:cNvSpPr txBox="1">
            <a:spLocks noGrp="1"/>
          </p:cNvSpPr>
          <p:nvPr>
            <p:ph type="title"/>
          </p:nvPr>
        </p:nvSpPr>
        <p:spPr>
          <a:xfrm>
            <a:off x="720000" y="406691"/>
            <a:ext cx="7704000" cy="5727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t>Starting our First App</a:t>
            </a:r>
            <a:endParaRPr/>
          </a:p>
        </p:txBody>
      </p:sp>
      <p:sp>
        <p:nvSpPr>
          <p:cNvPr id="2157" name="Google Shape;2157;p141"/>
          <p:cNvSpPr txBox="1">
            <a:spLocks noGrp="1"/>
          </p:cNvSpPr>
          <p:nvPr>
            <p:ph type="body" idx="1"/>
          </p:nvPr>
        </p:nvSpPr>
        <p:spPr>
          <a:xfrm>
            <a:off x="769625" y="1186500"/>
            <a:ext cx="3729000" cy="29862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rPr>
              <a:t>In </a:t>
            </a:r>
            <a:r>
              <a:rPr lang="en">
                <a:solidFill>
                  <a:schemeClr val="accent1"/>
                </a:solidFill>
              </a:rPr>
              <a:t>Flutter</a:t>
            </a:r>
            <a:r>
              <a:rPr lang="en">
                <a:solidFill>
                  <a:schemeClr val="lt1"/>
                </a:solidFill>
              </a:rPr>
              <a:t>, the main function is the entry point of your application. When you run a Flutter app, the main function is the first code that gets executed.</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Clr>
                <a:schemeClr val="dk1"/>
              </a:buClr>
              <a:buSzPts val="1100"/>
              <a:buFont typeface="Arial"/>
              <a:buNone/>
            </a:pPr>
            <a:r>
              <a:rPr lang="en" i="1">
                <a:solidFill>
                  <a:srgbClr val="D55FDE"/>
                </a:solidFill>
                <a:highlight>
                  <a:srgbClr val="282C34"/>
                </a:highlight>
                <a:latin typeface="Courier New"/>
                <a:ea typeface="Courier New"/>
                <a:cs typeface="Courier New"/>
                <a:sym typeface="Courier New"/>
              </a:rPr>
              <a:t>void </a:t>
            </a:r>
            <a:r>
              <a:rPr lang="en">
                <a:solidFill>
                  <a:srgbClr val="61AFEF"/>
                </a:solidFill>
                <a:highlight>
                  <a:srgbClr val="282C34"/>
                </a:highlight>
                <a:latin typeface="Courier New"/>
                <a:ea typeface="Courier New"/>
                <a:cs typeface="Courier New"/>
                <a:sym typeface="Courier New"/>
              </a:rPr>
              <a:t>main</a:t>
            </a:r>
            <a:r>
              <a:rPr lang="en">
                <a:solidFill>
                  <a:srgbClr val="BBBBBB"/>
                </a:solidFill>
                <a:highlight>
                  <a:srgbClr val="282C34"/>
                </a:highlight>
                <a:latin typeface="Courier New"/>
                <a:ea typeface="Courier New"/>
                <a:cs typeface="Courier New"/>
                <a:sym typeface="Courier New"/>
              </a:rPr>
              <a:t>() {</a:t>
            </a:r>
            <a:endParaRPr>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a:solidFill>
                  <a:srgbClr val="BBBBBB"/>
                </a:solidFill>
                <a:highlight>
                  <a:srgbClr val="282C34"/>
                </a:highlight>
                <a:latin typeface="Courier New"/>
                <a:ea typeface="Courier New"/>
                <a:cs typeface="Courier New"/>
                <a:sym typeface="Courier New"/>
              </a:rPr>
              <a:t> </a:t>
            </a:r>
            <a:r>
              <a:rPr lang="en">
                <a:solidFill>
                  <a:srgbClr val="61AFEF"/>
                </a:solidFill>
                <a:highlight>
                  <a:srgbClr val="282C34"/>
                </a:highlight>
                <a:latin typeface="Courier New"/>
                <a:ea typeface="Courier New"/>
                <a:cs typeface="Courier New"/>
                <a:sym typeface="Courier New"/>
              </a:rPr>
              <a:t>runApp</a:t>
            </a:r>
            <a:r>
              <a:rPr lang="en">
                <a:solidFill>
                  <a:srgbClr val="BBBBBB"/>
                </a:solidFill>
                <a:highlight>
                  <a:srgbClr val="282C34"/>
                </a:highlight>
                <a:latin typeface="Courier New"/>
                <a:ea typeface="Courier New"/>
                <a:cs typeface="Courier New"/>
                <a:sym typeface="Courier New"/>
              </a:rPr>
              <a:t>(</a:t>
            </a:r>
            <a:r>
              <a:rPr lang="en" i="1">
                <a:solidFill>
                  <a:srgbClr val="D55FDE"/>
                </a:solidFill>
                <a:highlight>
                  <a:srgbClr val="282C34"/>
                </a:highlight>
                <a:latin typeface="Courier New"/>
                <a:ea typeface="Courier New"/>
                <a:cs typeface="Courier New"/>
                <a:sym typeface="Courier New"/>
              </a:rPr>
              <a:t>const </a:t>
            </a:r>
            <a:r>
              <a:rPr lang="en">
                <a:solidFill>
                  <a:srgbClr val="61AFEF"/>
                </a:solidFill>
                <a:highlight>
                  <a:srgbClr val="282C34"/>
                </a:highlight>
                <a:latin typeface="Courier New"/>
                <a:ea typeface="Courier New"/>
                <a:cs typeface="Courier New"/>
                <a:sym typeface="Courier New"/>
              </a:rPr>
              <a:t>MyApp</a:t>
            </a:r>
            <a:r>
              <a:rPr lang="en">
                <a:solidFill>
                  <a:srgbClr val="BBBBBB"/>
                </a:solidFill>
                <a:highlight>
                  <a:srgbClr val="282C34"/>
                </a:highlight>
                <a:latin typeface="Courier New"/>
                <a:ea typeface="Courier New"/>
                <a:cs typeface="Courier New"/>
                <a:sym typeface="Courier New"/>
              </a:rPr>
              <a:t>());</a:t>
            </a:r>
            <a:endParaRPr>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a:solidFill>
                  <a:srgbClr val="BBBBBB"/>
                </a:solidFill>
                <a:highlight>
                  <a:srgbClr val="282C34"/>
                </a:highlight>
                <a:latin typeface="Courier New"/>
                <a:ea typeface="Courier New"/>
                <a:cs typeface="Courier New"/>
                <a:sym typeface="Courier New"/>
              </a:rPr>
              <a:t>}</a:t>
            </a:r>
            <a:endParaRPr>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r>
              <a:rPr lang="en">
                <a:solidFill>
                  <a:schemeClr val="lt1"/>
                </a:solidFill>
              </a:rPr>
              <a:t>But before using runApp function you must write this line to import material package :</a:t>
            </a:r>
            <a:br>
              <a:rPr lang="en">
                <a:solidFill>
                  <a:schemeClr val="lt1"/>
                </a:solidFill>
              </a:rPr>
            </a:br>
            <a:r>
              <a:rPr lang="en">
                <a:solidFill>
                  <a:schemeClr val="lt1"/>
                </a:solidFill>
              </a:rPr>
              <a:t>   </a:t>
            </a:r>
            <a:endParaRPr>
              <a:solidFill>
                <a:schemeClr val="lt1"/>
              </a:solidFill>
            </a:endParaRPr>
          </a:p>
          <a:p>
            <a:pPr marL="0" lvl="0" indent="0" algn="l" rtl="0">
              <a:spcBef>
                <a:spcPts val="0"/>
              </a:spcBef>
              <a:spcAft>
                <a:spcPts val="0"/>
              </a:spcAft>
              <a:buNone/>
            </a:pPr>
            <a:r>
              <a:rPr lang="en" i="1">
                <a:solidFill>
                  <a:srgbClr val="D55FDE"/>
                </a:solidFill>
                <a:highlight>
                  <a:srgbClr val="282C34"/>
                </a:highlight>
                <a:latin typeface="Courier New"/>
                <a:ea typeface="Courier New"/>
                <a:cs typeface="Courier New"/>
                <a:sym typeface="Courier New"/>
              </a:rPr>
              <a:t>import </a:t>
            </a:r>
            <a:r>
              <a:rPr lang="en">
                <a:solidFill>
                  <a:srgbClr val="89CA78"/>
                </a:solidFill>
                <a:highlight>
                  <a:srgbClr val="282C34"/>
                </a:highlight>
                <a:latin typeface="Courier New"/>
                <a:ea typeface="Courier New"/>
                <a:cs typeface="Courier New"/>
                <a:sym typeface="Courier New"/>
              </a:rPr>
              <a:t>'package:flutter/material.dart'</a:t>
            </a:r>
            <a:r>
              <a:rPr lang="en">
                <a:solidFill>
                  <a:srgbClr val="BBBBBB"/>
                </a:solidFill>
                <a:highlight>
                  <a:srgbClr val="282C34"/>
                </a:highlight>
                <a:latin typeface="Courier New"/>
                <a:ea typeface="Courier New"/>
                <a:cs typeface="Courier New"/>
                <a:sym typeface="Courier New"/>
              </a:rPr>
              <a:t>;</a:t>
            </a:r>
            <a:endParaRPr>
              <a:solidFill>
                <a:schemeClr val="lt1"/>
              </a:solidFill>
            </a:endParaRPr>
          </a:p>
        </p:txBody>
      </p:sp>
      <p:sp>
        <p:nvSpPr>
          <p:cNvPr id="2158" name="Google Shape;2158;p141"/>
          <p:cNvSpPr txBox="1"/>
          <p:nvPr/>
        </p:nvSpPr>
        <p:spPr>
          <a:xfrm>
            <a:off x="4498625" y="1294350"/>
            <a:ext cx="4056900" cy="277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300" i="1">
                <a:solidFill>
                  <a:srgbClr val="D55FDE"/>
                </a:solidFill>
                <a:highlight>
                  <a:srgbClr val="282C34"/>
                </a:highlight>
                <a:latin typeface="Courier New"/>
                <a:ea typeface="Courier New"/>
                <a:cs typeface="Courier New"/>
                <a:sym typeface="Courier New"/>
              </a:rPr>
              <a:t>class </a:t>
            </a:r>
            <a:r>
              <a:rPr lang="en" sz="1300">
                <a:solidFill>
                  <a:srgbClr val="E5C07B"/>
                </a:solidFill>
                <a:highlight>
                  <a:srgbClr val="282C34"/>
                </a:highlight>
                <a:latin typeface="Courier New"/>
                <a:ea typeface="Courier New"/>
                <a:cs typeface="Courier New"/>
                <a:sym typeface="Courier New"/>
              </a:rPr>
              <a:t>MyApp </a:t>
            </a:r>
            <a:r>
              <a:rPr lang="en" sz="1300" i="1">
                <a:solidFill>
                  <a:srgbClr val="D55FDE"/>
                </a:solidFill>
                <a:highlight>
                  <a:srgbClr val="282C34"/>
                </a:highlight>
                <a:latin typeface="Courier New"/>
                <a:ea typeface="Courier New"/>
                <a:cs typeface="Courier New"/>
                <a:sym typeface="Courier New"/>
              </a:rPr>
              <a:t>extends </a:t>
            </a:r>
            <a:r>
              <a:rPr lang="en" sz="1300">
                <a:solidFill>
                  <a:srgbClr val="E5C07B"/>
                </a:solidFill>
                <a:highlight>
                  <a:srgbClr val="282C34"/>
                </a:highlight>
                <a:latin typeface="Courier New"/>
                <a:ea typeface="Courier New"/>
                <a:cs typeface="Courier New"/>
                <a:sym typeface="Courier New"/>
              </a:rPr>
              <a:t>StatelessWidget </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i="1">
                <a:solidFill>
                  <a:srgbClr val="D55FDE"/>
                </a:solidFill>
                <a:highlight>
                  <a:srgbClr val="282C34"/>
                </a:highlight>
                <a:latin typeface="Courier New"/>
                <a:ea typeface="Courier New"/>
                <a:cs typeface="Courier New"/>
                <a:sym typeface="Courier New"/>
              </a:rPr>
              <a:t>const </a:t>
            </a:r>
            <a:r>
              <a:rPr lang="en" sz="1300">
                <a:solidFill>
                  <a:srgbClr val="E5C07B"/>
                </a:solidFill>
                <a:highlight>
                  <a:srgbClr val="282C34"/>
                </a:highlight>
                <a:latin typeface="Courier New"/>
                <a:ea typeface="Courier New"/>
                <a:cs typeface="Courier New"/>
                <a:sym typeface="Courier New"/>
              </a:rPr>
              <a:t>MyApp</a:t>
            </a:r>
            <a:r>
              <a:rPr lang="en" sz="1300">
                <a:solidFill>
                  <a:srgbClr val="BBBBBB"/>
                </a:solidFill>
                <a:highlight>
                  <a:srgbClr val="282C34"/>
                </a:highlight>
                <a:latin typeface="Courier New"/>
                <a:ea typeface="Courier New"/>
                <a:cs typeface="Courier New"/>
                <a:sym typeface="Courier New"/>
              </a:rPr>
              <a:t>({</a:t>
            </a:r>
            <a:r>
              <a:rPr lang="en" sz="1300" i="1">
                <a:solidFill>
                  <a:srgbClr val="D55FDE"/>
                </a:solidFill>
                <a:highlight>
                  <a:srgbClr val="282C34"/>
                </a:highlight>
                <a:latin typeface="Courier New"/>
                <a:ea typeface="Courier New"/>
                <a:cs typeface="Courier New"/>
                <a:sym typeface="Courier New"/>
              </a:rPr>
              <a:t>super</a:t>
            </a:r>
            <a:r>
              <a:rPr lang="en" sz="1300">
                <a:solidFill>
                  <a:srgbClr val="BBBBBB"/>
                </a:solidFill>
                <a:highlight>
                  <a:srgbClr val="282C34"/>
                </a:highlight>
                <a:latin typeface="Courier New"/>
                <a:ea typeface="Courier New"/>
                <a:cs typeface="Courier New"/>
                <a:sym typeface="Courier New"/>
              </a:rPr>
              <a:t>.</a:t>
            </a:r>
            <a:r>
              <a:rPr lang="en" sz="1300">
                <a:solidFill>
                  <a:srgbClr val="D19A66"/>
                </a:solidFill>
                <a:highlight>
                  <a:srgbClr val="282C34"/>
                </a:highlight>
                <a:latin typeface="Courier New"/>
                <a:ea typeface="Courier New"/>
                <a:cs typeface="Courier New"/>
                <a:sym typeface="Courier New"/>
              </a:rPr>
              <a:t>key</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i="1">
                <a:solidFill>
                  <a:srgbClr val="E5C07B"/>
                </a:solidFill>
                <a:highlight>
                  <a:srgbClr val="282C34"/>
                </a:highlight>
                <a:latin typeface="Courier New"/>
                <a:ea typeface="Courier New"/>
                <a:cs typeface="Courier New"/>
                <a:sym typeface="Courier New"/>
              </a:rPr>
              <a:t>@override</a:t>
            </a:r>
            <a:endParaRPr sz="1300" i="1">
              <a:solidFill>
                <a:srgbClr val="E5C07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i="1">
                <a:solidFill>
                  <a:srgbClr val="E5C07B"/>
                </a:solidFill>
                <a:highlight>
                  <a:srgbClr val="282C34"/>
                </a:highlight>
                <a:latin typeface="Courier New"/>
                <a:ea typeface="Courier New"/>
                <a:cs typeface="Courier New"/>
                <a:sym typeface="Courier New"/>
              </a:rPr>
              <a:t> </a:t>
            </a:r>
            <a:r>
              <a:rPr lang="en" sz="1300">
                <a:solidFill>
                  <a:srgbClr val="E5C07B"/>
                </a:solidFill>
                <a:highlight>
                  <a:srgbClr val="282C34"/>
                </a:highlight>
                <a:latin typeface="Courier New"/>
                <a:ea typeface="Courier New"/>
                <a:cs typeface="Courier New"/>
                <a:sym typeface="Courier New"/>
              </a:rPr>
              <a:t>Widget </a:t>
            </a:r>
            <a:r>
              <a:rPr lang="en" sz="1300">
                <a:solidFill>
                  <a:srgbClr val="61AFEF"/>
                </a:solidFill>
                <a:highlight>
                  <a:srgbClr val="282C34"/>
                </a:highlight>
                <a:latin typeface="Courier New"/>
                <a:ea typeface="Courier New"/>
                <a:cs typeface="Courier New"/>
                <a:sym typeface="Courier New"/>
              </a:rPr>
              <a:t>build</a:t>
            </a:r>
            <a:r>
              <a:rPr lang="en" sz="1300">
                <a:solidFill>
                  <a:srgbClr val="BBBBBB"/>
                </a:solidFill>
                <a:highlight>
                  <a:srgbClr val="282C34"/>
                </a:highlight>
                <a:latin typeface="Courier New"/>
                <a:ea typeface="Courier New"/>
                <a:cs typeface="Courier New"/>
                <a:sym typeface="Courier New"/>
              </a:rPr>
              <a:t>(</a:t>
            </a:r>
            <a:r>
              <a:rPr lang="en" sz="1300">
                <a:solidFill>
                  <a:srgbClr val="E5C07B"/>
                </a:solidFill>
                <a:highlight>
                  <a:srgbClr val="282C34"/>
                </a:highlight>
                <a:latin typeface="Courier New"/>
                <a:ea typeface="Courier New"/>
                <a:cs typeface="Courier New"/>
                <a:sym typeface="Courier New"/>
              </a:rPr>
              <a:t>BuildContext </a:t>
            </a:r>
            <a:r>
              <a:rPr lang="en" sz="1300">
                <a:solidFill>
                  <a:srgbClr val="D19A66"/>
                </a:solidFill>
                <a:highlight>
                  <a:srgbClr val="282C34"/>
                </a:highlight>
                <a:latin typeface="Courier New"/>
                <a:ea typeface="Courier New"/>
                <a:cs typeface="Courier New"/>
                <a:sym typeface="Courier New"/>
              </a:rPr>
              <a:t>context</a:t>
            </a:r>
            <a:r>
              <a:rPr lang="en" sz="1300">
                <a:solidFill>
                  <a:srgbClr val="BBBBBB"/>
                </a:solidFill>
                <a:highlight>
                  <a:srgbClr val="282C34"/>
                </a:highlight>
                <a:latin typeface="Courier New"/>
                <a:ea typeface="Courier New"/>
                <a:cs typeface="Courier New"/>
                <a:sym typeface="Courier New"/>
              </a:rPr>
              <a:t>) {</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i="1">
                <a:solidFill>
                  <a:srgbClr val="D55FDE"/>
                </a:solidFill>
                <a:highlight>
                  <a:srgbClr val="282C34"/>
                </a:highlight>
                <a:latin typeface="Courier New"/>
                <a:ea typeface="Courier New"/>
                <a:cs typeface="Courier New"/>
                <a:sym typeface="Courier New"/>
              </a:rPr>
              <a:t>return </a:t>
            </a:r>
            <a:r>
              <a:rPr lang="en" sz="1300">
                <a:solidFill>
                  <a:srgbClr val="61AFEF"/>
                </a:solidFill>
                <a:highlight>
                  <a:srgbClr val="282C34"/>
                </a:highlight>
                <a:latin typeface="Courier New"/>
                <a:ea typeface="Courier New"/>
                <a:cs typeface="Courier New"/>
                <a:sym typeface="Courier New"/>
              </a:rPr>
              <a:t>MaterialApp</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debugShowCheckedModeBanner</a:t>
            </a:r>
            <a:r>
              <a:rPr lang="en" sz="1300">
                <a:solidFill>
                  <a:srgbClr val="BBBBBB"/>
                </a:solidFill>
                <a:highlight>
                  <a:srgbClr val="282C34"/>
                </a:highlight>
                <a:latin typeface="Courier New"/>
                <a:ea typeface="Courier New"/>
                <a:cs typeface="Courier New"/>
                <a:sym typeface="Courier New"/>
              </a:rPr>
              <a:t>: </a:t>
            </a:r>
            <a:r>
              <a:rPr lang="en" sz="1300" i="1">
                <a:solidFill>
                  <a:srgbClr val="D55FDE"/>
                </a:solidFill>
                <a:highlight>
                  <a:srgbClr val="282C34"/>
                </a:highlight>
                <a:latin typeface="Courier New"/>
                <a:ea typeface="Courier New"/>
                <a:cs typeface="Courier New"/>
                <a:sym typeface="Courier New"/>
              </a:rPr>
              <a:t>false</a:t>
            </a:r>
            <a:r>
              <a:rPr lang="en" sz="1300">
                <a:solidFill>
                  <a:srgbClr val="BBBBBB"/>
                </a:solidFill>
                <a:highlight>
                  <a:srgbClr val="282C34"/>
                </a:highlight>
                <a:latin typeface="Courier New"/>
                <a:ea typeface="Courier New"/>
                <a:cs typeface="Courier New"/>
                <a:sym typeface="Courier New"/>
              </a:rPr>
              <a:t>,</a:t>
            </a:r>
            <a:endParaRPr sz="1300">
              <a:solidFill>
                <a:srgbClr val="D19A66"/>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home</a:t>
            </a:r>
            <a:r>
              <a:rPr lang="en" sz="1300">
                <a:solidFill>
                  <a:srgbClr val="BBBBBB"/>
                </a:solidFill>
                <a:highlight>
                  <a:srgbClr val="282C34"/>
                </a:highlight>
                <a:latin typeface="Courier New"/>
                <a:ea typeface="Courier New"/>
                <a:cs typeface="Courier New"/>
                <a:sym typeface="Courier New"/>
              </a:rPr>
              <a:t>: </a:t>
            </a:r>
            <a:r>
              <a:rPr lang="en" sz="1300">
                <a:solidFill>
                  <a:srgbClr val="61AFEF"/>
                </a:solidFill>
                <a:highlight>
                  <a:srgbClr val="282C34"/>
                </a:highlight>
                <a:latin typeface="Courier New"/>
                <a:ea typeface="Courier New"/>
                <a:cs typeface="Courier New"/>
                <a:sym typeface="Courier New"/>
              </a:rPr>
              <a:t>Scaffold</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r>
              <a:rPr lang="en" sz="1300">
                <a:solidFill>
                  <a:srgbClr val="D19A66"/>
                </a:solidFill>
                <a:highlight>
                  <a:srgbClr val="282C34"/>
                </a:highlight>
                <a:latin typeface="Courier New"/>
                <a:ea typeface="Courier New"/>
                <a:cs typeface="Courier New"/>
                <a:sym typeface="Courier New"/>
              </a:rPr>
              <a:t>body</a:t>
            </a:r>
            <a:r>
              <a:rPr lang="en" sz="1300">
                <a:solidFill>
                  <a:srgbClr val="BBBBBB"/>
                </a:solidFill>
                <a:highlight>
                  <a:srgbClr val="282C34"/>
                </a:highlight>
                <a:latin typeface="Courier New"/>
                <a:ea typeface="Courier New"/>
                <a:cs typeface="Courier New"/>
                <a:sym typeface="Courier New"/>
              </a:rPr>
              <a:t>: </a:t>
            </a:r>
            <a:r>
              <a:rPr lang="en" sz="1300">
                <a:solidFill>
                  <a:srgbClr val="61AFEF"/>
                </a:solidFill>
                <a:highlight>
                  <a:srgbClr val="282C34"/>
                </a:highlight>
                <a:latin typeface="Courier New"/>
                <a:ea typeface="Courier New"/>
                <a:cs typeface="Courier New"/>
                <a:sym typeface="Courier New"/>
              </a:rPr>
              <a:t>Text</a:t>
            </a:r>
            <a:r>
              <a:rPr lang="en" sz="1300">
                <a:solidFill>
                  <a:srgbClr val="BBBBBB"/>
                </a:solidFill>
                <a:highlight>
                  <a:srgbClr val="282C34"/>
                </a:highlight>
                <a:latin typeface="Courier New"/>
                <a:ea typeface="Courier New"/>
                <a:cs typeface="Courier New"/>
                <a:sym typeface="Courier New"/>
              </a:rPr>
              <a:t>(</a:t>
            </a:r>
            <a:r>
              <a:rPr lang="en" sz="1300">
                <a:solidFill>
                  <a:srgbClr val="89CA78"/>
                </a:solidFill>
                <a:highlight>
                  <a:srgbClr val="282C34"/>
                </a:highlight>
                <a:latin typeface="Courier New"/>
                <a:ea typeface="Courier New"/>
                <a:cs typeface="Courier New"/>
                <a:sym typeface="Courier New"/>
              </a:rPr>
              <a:t>"GDSC Benha"</a:t>
            </a:r>
            <a:r>
              <a:rPr lang="en" sz="1300">
                <a:solidFill>
                  <a:srgbClr val="BBBBBB"/>
                </a:solidFill>
                <a:highlight>
                  <a:srgbClr val="282C34"/>
                </a:highlight>
                <a:latin typeface="Courier New"/>
                <a:ea typeface="Courier New"/>
                <a:cs typeface="Courier New"/>
                <a:sym typeface="Courier New"/>
              </a:rPr>
              <a:t>),</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 }</a:t>
            </a:r>
            <a:endParaRPr sz="1300">
              <a:solidFill>
                <a:srgbClr val="BBBBBB"/>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300">
                <a:solidFill>
                  <a:srgbClr val="BBBBBB"/>
                </a:solidFill>
                <a:highlight>
                  <a:srgbClr val="282C34"/>
                </a:highlight>
                <a:latin typeface="Courier New"/>
                <a:ea typeface="Courier New"/>
                <a:cs typeface="Courier New"/>
                <a:sym typeface="Courier New"/>
              </a:rPr>
              <a:t>}</a:t>
            </a:r>
            <a:endParaRPr sz="1700">
              <a:solidFill>
                <a:schemeClr val="lt1"/>
              </a:solidFill>
              <a:latin typeface="DM Sans"/>
              <a:ea typeface="DM Sans"/>
              <a:cs typeface="DM Sans"/>
              <a:sym typeface="DM Sans"/>
            </a:endParaRPr>
          </a:p>
          <a:p>
            <a:pPr marL="0" lvl="0" indent="0" algn="l" rtl="0">
              <a:spcBef>
                <a:spcPts val="0"/>
              </a:spcBef>
              <a:spcAft>
                <a:spcPts val="0"/>
              </a:spcAft>
              <a:buNone/>
            </a:pPr>
            <a:endParaRPr sz="1200">
              <a:solidFill>
                <a:schemeClr val="lt1"/>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62"/>
        <p:cNvGrpSpPr/>
        <p:nvPr/>
      </p:nvGrpSpPr>
      <p:grpSpPr>
        <a:xfrm>
          <a:off x="0" y="0"/>
          <a:ext cx="0" cy="0"/>
          <a:chOff x="0" y="0"/>
          <a:chExt cx="0" cy="0"/>
        </a:xfrm>
      </p:grpSpPr>
      <p:sp>
        <p:nvSpPr>
          <p:cNvPr id="2163" name="Google Shape;2163;p142"/>
          <p:cNvSpPr txBox="1"/>
          <p:nvPr/>
        </p:nvSpPr>
        <p:spPr>
          <a:xfrm>
            <a:off x="1045200" y="1232150"/>
            <a:ext cx="7053600" cy="363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a:solidFill>
                  <a:schemeClr val="lt1"/>
                </a:solidFill>
                <a:latin typeface="DM Sans"/>
                <a:ea typeface="DM Sans"/>
                <a:cs typeface="DM Sans"/>
                <a:sym typeface="DM Sans"/>
              </a:rPr>
              <a:t>Difference between </a:t>
            </a:r>
            <a:r>
              <a:rPr lang="en">
                <a:solidFill>
                  <a:schemeClr val="accent2"/>
                </a:solidFill>
                <a:latin typeface="DM Sans"/>
                <a:ea typeface="DM Sans"/>
                <a:cs typeface="DM Sans"/>
                <a:sym typeface="DM Sans"/>
              </a:rPr>
              <a:t>MaterialApp </a:t>
            </a:r>
            <a:r>
              <a:rPr lang="en">
                <a:solidFill>
                  <a:schemeClr val="lt1"/>
                </a:solidFill>
                <a:latin typeface="DM Sans"/>
                <a:ea typeface="DM Sans"/>
                <a:cs typeface="DM Sans"/>
                <a:sym typeface="DM Sans"/>
              </a:rPr>
              <a:t>and </a:t>
            </a:r>
            <a:r>
              <a:rPr lang="en">
                <a:solidFill>
                  <a:schemeClr val="accent2"/>
                </a:solidFill>
                <a:latin typeface="DM Sans"/>
                <a:ea typeface="DM Sans"/>
                <a:cs typeface="DM Sans"/>
                <a:sym typeface="DM Sans"/>
              </a:rPr>
              <a:t>Scaffold</a:t>
            </a:r>
            <a:r>
              <a:rPr lang="en">
                <a:solidFill>
                  <a:schemeClr val="lt1"/>
                </a:solidFill>
                <a:latin typeface="DM Sans"/>
                <a:ea typeface="DM Sans"/>
                <a:cs typeface="DM Sans"/>
                <a:sym typeface="DM Sans"/>
              </a:rPr>
              <a:t>:</a:t>
            </a:r>
            <a:endParaRPr>
              <a:solidFill>
                <a:schemeClr val="lt1"/>
              </a:solidFill>
              <a:latin typeface="DM Sans"/>
              <a:ea typeface="DM Sans"/>
              <a:cs typeface="DM Sans"/>
              <a:sym typeface="DM Sans"/>
            </a:endParaRPr>
          </a:p>
          <a:p>
            <a:pPr marL="0" lvl="0" indent="0" algn="l" rtl="0">
              <a:spcBef>
                <a:spcPts val="0"/>
              </a:spcBef>
              <a:spcAft>
                <a:spcPts val="0"/>
              </a:spcAft>
              <a:buClr>
                <a:schemeClr val="dk1"/>
              </a:buClr>
              <a:buSzPts val="1100"/>
              <a:buFont typeface="Arial"/>
              <a:buNone/>
            </a:pPr>
            <a:endParaRPr>
              <a:solidFill>
                <a:schemeClr val="lt1"/>
              </a:solidFill>
              <a:latin typeface="DM Sans"/>
              <a:ea typeface="DM Sans"/>
              <a:cs typeface="DM Sans"/>
              <a:sym typeface="DM Sans"/>
            </a:endParaRPr>
          </a:p>
          <a:p>
            <a:pPr marL="457200" lvl="0" indent="-317500" algn="l" rtl="0">
              <a:spcBef>
                <a:spcPts val="0"/>
              </a:spcBef>
              <a:spcAft>
                <a:spcPts val="0"/>
              </a:spcAft>
              <a:buClr>
                <a:schemeClr val="lt1"/>
              </a:buClr>
              <a:buSzPts val="1400"/>
              <a:buFont typeface="DM Sans"/>
              <a:buChar char="●"/>
            </a:pPr>
            <a:r>
              <a:rPr lang="en">
                <a:solidFill>
                  <a:schemeClr val="accent1"/>
                </a:solidFill>
                <a:latin typeface="DM Sans"/>
                <a:ea typeface="DM Sans"/>
                <a:cs typeface="DM Sans"/>
                <a:sym typeface="DM Sans"/>
              </a:rPr>
              <a:t>MaterialApp </a:t>
            </a:r>
            <a:r>
              <a:rPr lang="en">
                <a:solidFill>
                  <a:schemeClr val="lt1"/>
                </a:solidFill>
                <a:latin typeface="DM Sans"/>
                <a:ea typeface="DM Sans"/>
                <a:cs typeface="DM Sans"/>
                <a:sym typeface="DM Sans"/>
              </a:rPr>
              <a:t>is the top-level widget that represents the entire Flutter application and manages app-wide configurations, such as themes and routes.</a:t>
            </a:r>
            <a:endParaRPr>
              <a:solidFill>
                <a:schemeClr val="lt1"/>
              </a:solidFill>
              <a:latin typeface="DM Sans"/>
              <a:ea typeface="DM Sans"/>
              <a:cs typeface="DM Sans"/>
              <a:sym typeface="DM Sans"/>
            </a:endParaRPr>
          </a:p>
          <a:p>
            <a:pPr marL="457200" lvl="0" indent="-317500" algn="l" rtl="0">
              <a:spcBef>
                <a:spcPts val="0"/>
              </a:spcBef>
              <a:spcAft>
                <a:spcPts val="0"/>
              </a:spcAft>
              <a:buClr>
                <a:schemeClr val="lt1"/>
              </a:buClr>
              <a:buSzPts val="1400"/>
              <a:buFont typeface="DM Sans"/>
              <a:buChar char="●"/>
            </a:pPr>
            <a:r>
              <a:rPr lang="en">
                <a:solidFill>
                  <a:schemeClr val="accent3"/>
                </a:solidFill>
                <a:latin typeface="DM Sans"/>
                <a:ea typeface="DM Sans"/>
                <a:cs typeface="DM Sans"/>
                <a:sym typeface="DM Sans"/>
              </a:rPr>
              <a:t>Scaffold </a:t>
            </a:r>
            <a:r>
              <a:rPr lang="en">
                <a:solidFill>
                  <a:schemeClr val="lt1"/>
                </a:solidFill>
                <a:latin typeface="DM Sans"/>
                <a:ea typeface="DM Sans"/>
                <a:cs typeface="DM Sans"/>
                <a:sym typeface="DM Sans"/>
              </a:rPr>
              <a:t>is a widget that represents the structure and layout of an individual screen or page within the app. It provides a basic framework for organizing and displaying different visual elements.</a:t>
            </a:r>
            <a:endParaRPr>
              <a:solidFill>
                <a:schemeClr val="lt1"/>
              </a:solidFill>
              <a:latin typeface="DM Sans"/>
              <a:ea typeface="DM Sans"/>
              <a:cs typeface="DM Sans"/>
              <a:sym typeface="DM Sans"/>
            </a:endParaRPr>
          </a:p>
          <a:p>
            <a:pPr marL="457200" lvl="0" indent="-317500" algn="l" rtl="0">
              <a:spcBef>
                <a:spcPts val="0"/>
              </a:spcBef>
              <a:spcAft>
                <a:spcPts val="0"/>
              </a:spcAft>
              <a:buClr>
                <a:schemeClr val="lt1"/>
              </a:buClr>
              <a:buSzPts val="1400"/>
              <a:buFont typeface="DM Sans"/>
              <a:buChar char="●"/>
            </a:pPr>
            <a:r>
              <a:rPr lang="en">
                <a:solidFill>
                  <a:schemeClr val="lt2"/>
                </a:solidFill>
                <a:latin typeface="DM Sans"/>
                <a:ea typeface="DM Sans"/>
                <a:cs typeface="DM Sans"/>
                <a:sym typeface="DM Sans"/>
              </a:rPr>
              <a:t>MaterialApp </a:t>
            </a:r>
            <a:r>
              <a:rPr lang="en">
                <a:solidFill>
                  <a:schemeClr val="lt1"/>
                </a:solidFill>
                <a:latin typeface="DM Sans"/>
                <a:ea typeface="DM Sans"/>
                <a:cs typeface="DM Sans"/>
                <a:sym typeface="DM Sans"/>
              </a:rPr>
              <a:t>sets up the app-wide configurations and manages navigation, while Scaffold defines the structure and layout of a specific screen.</a:t>
            </a:r>
            <a:endParaRPr>
              <a:solidFill>
                <a:schemeClr val="lt1"/>
              </a:solidFill>
              <a:latin typeface="DM Sans"/>
              <a:ea typeface="DM Sans"/>
              <a:cs typeface="DM Sans"/>
              <a:sym typeface="DM Sans"/>
            </a:endParaRPr>
          </a:p>
          <a:p>
            <a:pPr marL="457200" lvl="0" indent="-317500" algn="l" rtl="0">
              <a:spcBef>
                <a:spcPts val="0"/>
              </a:spcBef>
              <a:spcAft>
                <a:spcPts val="0"/>
              </a:spcAft>
              <a:buClr>
                <a:schemeClr val="lt1"/>
              </a:buClr>
              <a:buSzPts val="1400"/>
              <a:buFont typeface="DM Sans"/>
              <a:buChar char="●"/>
            </a:pPr>
            <a:r>
              <a:rPr lang="en">
                <a:solidFill>
                  <a:schemeClr val="accent2"/>
                </a:solidFill>
                <a:latin typeface="DM Sans"/>
                <a:ea typeface="DM Sans"/>
                <a:cs typeface="DM Sans"/>
                <a:sym typeface="DM Sans"/>
              </a:rPr>
              <a:t>Typically</a:t>
            </a:r>
            <a:r>
              <a:rPr lang="en">
                <a:solidFill>
                  <a:schemeClr val="lt1"/>
                </a:solidFill>
                <a:latin typeface="DM Sans"/>
                <a:ea typeface="DM Sans"/>
                <a:cs typeface="DM Sans"/>
                <a:sym typeface="DM Sans"/>
              </a:rPr>
              <a:t>, you have one MaterialApp instance at the root of the app, but you can have multiple Scaffold instances for different screens within the app.</a:t>
            </a:r>
            <a:endParaRPr>
              <a:solidFill>
                <a:schemeClr val="lt1"/>
              </a:solidFill>
              <a:latin typeface="DM Sans"/>
              <a:ea typeface="DM Sans"/>
              <a:cs typeface="DM Sans"/>
              <a:sym typeface="DM Sans"/>
            </a:endParaRPr>
          </a:p>
          <a:p>
            <a:pPr marL="0" lvl="0" indent="0" algn="l" rtl="0">
              <a:spcBef>
                <a:spcPts val="0"/>
              </a:spcBef>
              <a:spcAft>
                <a:spcPts val="0"/>
              </a:spcAft>
              <a:buClr>
                <a:schemeClr val="dk1"/>
              </a:buClr>
              <a:buSzPts val="1100"/>
              <a:buFont typeface="Arial"/>
              <a:buNone/>
            </a:pPr>
            <a:endParaRPr>
              <a:solidFill>
                <a:schemeClr val="lt1"/>
              </a:solidFill>
              <a:latin typeface="DM Sans"/>
              <a:ea typeface="DM Sans"/>
              <a:cs typeface="DM Sans"/>
              <a:sym typeface="DM Sans"/>
            </a:endParaRPr>
          </a:p>
          <a:p>
            <a:pPr marL="0" lvl="0" indent="0" algn="l" rtl="0">
              <a:spcBef>
                <a:spcPts val="0"/>
              </a:spcBef>
              <a:spcAft>
                <a:spcPts val="0"/>
              </a:spcAft>
              <a:buNone/>
            </a:pPr>
            <a:r>
              <a:rPr lang="en">
                <a:solidFill>
                  <a:schemeClr val="lt1"/>
                </a:solidFill>
                <a:latin typeface="DM Sans"/>
                <a:ea typeface="DM Sans"/>
                <a:cs typeface="DM Sans"/>
                <a:sym typeface="DM Sans"/>
              </a:rPr>
              <a:t>MaterialApp represents the whole Flutter application and provides app-wide configurations, while Scaffold represents the structure and layout of an individual screen or page within the app.</a:t>
            </a:r>
            <a:endParaRPr>
              <a:solidFill>
                <a:schemeClr val="lt1"/>
              </a:solidFill>
              <a:latin typeface="DM Sans"/>
              <a:ea typeface="DM Sans"/>
              <a:cs typeface="DM Sans"/>
              <a:sym typeface="DM Sans"/>
            </a:endParaRPr>
          </a:p>
        </p:txBody>
      </p:sp>
      <p:sp>
        <p:nvSpPr>
          <p:cNvPr id="2164" name="Google Shape;2164;p142"/>
          <p:cNvSpPr txBox="1"/>
          <p:nvPr/>
        </p:nvSpPr>
        <p:spPr>
          <a:xfrm>
            <a:off x="1695200" y="77950"/>
            <a:ext cx="5937300" cy="9309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3600">
                <a:solidFill>
                  <a:srgbClr val="333333"/>
                </a:solidFill>
                <a:highlight>
                  <a:srgbClr val="FDB327"/>
                </a:highlight>
                <a:latin typeface="Poppins ExtraBold"/>
                <a:ea typeface="Poppins ExtraBold"/>
                <a:cs typeface="Poppins ExtraBold"/>
                <a:sym typeface="Poppins ExtraBold"/>
              </a:rPr>
              <a:t>MaterialApp vs Scaffold</a:t>
            </a:r>
            <a:endParaRPr sz="3600">
              <a:solidFill>
                <a:srgbClr val="333333"/>
              </a:solidFill>
              <a:highlight>
                <a:srgbClr val="FDB327"/>
              </a:highlight>
              <a:latin typeface="Poppins ExtraBold"/>
              <a:ea typeface="Poppins ExtraBold"/>
              <a:cs typeface="Poppins ExtraBold"/>
              <a:sym typeface="Poppins Extra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68"/>
        <p:cNvGrpSpPr/>
        <p:nvPr/>
      </p:nvGrpSpPr>
      <p:grpSpPr>
        <a:xfrm>
          <a:off x="0" y="0"/>
          <a:ext cx="0" cy="0"/>
          <a:chOff x="0" y="0"/>
          <a:chExt cx="0" cy="0"/>
        </a:xfrm>
      </p:grpSpPr>
      <p:sp>
        <p:nvSpPr>
          <p:cNvPr id="2169" name="Google Shape;2169;p143"/>
          <p:cNvSpPr txBox="1"/>
          <p:nvPr/>
        </p:nvSpPr>
        <p:spPr>
          <a:xfrm>
            <a:off x="1045200" y="1232150"/>
            <a:ext cx="7053600" cy="36327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a:solidFill>
                  <a:schemeClr val="accent2"/>
                </a:solidFill>
                <a:latin typeface="DM Sans"/>
                <a:ea typeface="DM Sans"/>
                <a:cs typeface="DM Sans"/>
                <a:sym typeface="DM Sans"/>
              </a:rPr>
              <a:t>Stateless Widgets</a:t>
            </a:r>
            <a:r>
              <a:rPr lang="en">
                <a:solidFill>
                  <a:schemeClr val="lt1"/>
                </a:solidFill>
                <a:latin typeface="DM Sans"/>
                <a:ea typeface="DM Sans"/>
                <a:cs typeface="DM Sans"/>
                <a:sym typeface="DM Sans"/>
              </a:rPr>
              <a:t> are those in which you want to make a UI that does not need to be dynamically changed whenever you update any value bound to it. For example, if you want to make a button whose title doesn’t need to change dynamically, then you can create a separate widget for a button as a Stateless widget.</a:t>
            </a:r>
            <a:endParaRPr>
              <a:solidFill>
                <a:schemeClr val="lt1"/>
              </a:solidFill>
              <a:latin typeface="DM Sans"/>
              <a:ea typeface="DM Sans"/>
              <a:cs typeface="DM Sans"/>
              <a:sym typeface="DM Sans"/>
            </a:endParaRPr>
          </a:p>
          <a:p>
            <a:pPr marL="0" lvl="0" indent="0" algn="l" rtl="0">
              <a:lnSpc>
                <a:spcPct val="150000"/>
              </a:lnSpc>
              <a:spcBef>
                <a:spcPts val="0"/>
              </a:spcBef>
              <a:spcAft>
                <a:spcPts val="0"/>
              </a:spcAft>
              <a:buNone/>
            </a:pPr>
            <a:endParaRPr>
              <a:solidFill>
                <a:schemeClr val="lt1"/>
              </a:solidFill>
              <a:latin typeface="DM Sans"/>
              <a:ea typeface="DM Sans"/>
              <a:cs typeface="DM Sans"/>
              <a:sym typeface="DM Sans"/>
            </a:endParaRPr>
          </a:p>
          <a:p>
            <a:pPr marL="0" lvl="0" indent="0" algn="l" rtl="0">
              <a:lnSpc>
                <a:spcPct val="150000"/>
              </a:lnSpc>
              <a:spcBef>
                <a:spcPts val="0"/>
              </a:spcBef>
              <a:spcAft>
                <a:spcPts val="0"/>
              </a:spcAft>
              <a:buNone/>
            </a:pPr>
            <a:endParaRPr>
              <a:solidFill>
                <a:schemeClr val="lt1"/>
              </a:solidFill>
              <a:latin typeface="DM Sans"/>
              <a:ea typeface="DM Sans"/>
              <a:cs typeface="DM Sans"/>
              <a:sym typeface="DM Sans"/>
            </a:endParaRPr>
          </a:p>
          <a:p>
            <a:pPr marL="0" lvl="0" indent="0" algn="l" rtl="0">
              <a:lnSpc>
                <a:spcPct val="150000"/>
              </a:lnSpc>
              <a:spcBef>
                <a:spcPts val="0"/>
              </a:spcBef>
              <a:spcAft>
                <a:spcPts val="0"/>
              </a:spcAft>
              <a:buNone/>
            </a:pPr>
            <a:r>
              <a:rPr lang="en">
                <a:solidFill>
                  <a:schemeClr val="accent2"/>
                </a:solidFill>
                <a:latin typeface="DM Sans"/>
                <a:ea typeface="DM Sans"/>
                <a:cs typeface="DM Sans"/>
                <a:sym typeface="DM Sans"/>
              </a:rPr>
              <a:t>Stateful widgets</a:t>
            </a:r>
            <a:r>
              <a:rPr lang="en">
                <a:solidFill>
                  <a:schemeClr val="lt1"/>
                </a:solidFill>
                <a:latin typeface="DM Sans"/>
                <a:ea typeface="DM Sans"/>
                <a:cs typeface="DM Sans"/>
                <a:sym typeface="DM Sans"/>
              </a:rPr>
              <a:t> are just the reverse of Stateless widgets. This means when you want to make something that you want to change dynamically according to how a user interacts with it, then you can use the Stateful widget. For example, if you want to change the background color of the app on click of a button, you can make use of Stateful widget in this case.</a:t>
            </a:r>
            <a:endParaRPr>
              <a:solidFill>
                <a:schemeClr val="lt1"/>
              </a:solidFill>
              <a:latin typeface="DM Sans"/>
              <a:ea typeface="DM Sans"/>
              <a:cs typeface="DM Sans"/>
              <a:sym typeface="DM Sans"/>
            </a:endParaRPr>
          </a:p>
        </p:txBody>
      </p:sp>
      <p:sp>
        <p:nvSpPr>
          <p:cNvPr id="2170" name="Google Shape;2170;p143"/>
          <p:cNvSpPr txBox="1"/>
          <p:nvPr/>
        </p:nvSpPr>
        <p:spPr>
          <a:xfrm>
            <a:off x="1695200" y="77950"/>
            <a:ext cx="5937300" cy="9309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4100">
                <a:solidFill>
                  <a:srgbClr val="333333"/>
                </a:solidFill>
                <a:highlight>
                  <a:srgbClr val="FDB327"/>
                </a:highlight>
                <a:latin typeface="Poppins ExtraBold"/>
                <a:ea typeface="Poppins ExtraBold"/>
                <a:cs typeface="Poppins ExtraBold"/>
                <a:sym typeface="Poppins ExtraBold"/>
              </a:rPr>
              <a:t>Stateless vs Stateful</a:t>
            </a:r>
            <a:endParaRPr sz="4100">
              <a:solidFill>
                <a:srgbClr val="333333"/>
              </a:solidFill>
              <a:highlight>
                <a:srgbClr val="FDB327"/>
              </a:highlight>
              <a:latin typeface="Poppins ExtraBold"/>
              <a:ea typeface="Poppins ExtraBold"/>
              <a:cs typeface="Poppins ExtraBold"/>
              <a:sym typeface="Poppins Extra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144"/>
          <p:cNvSpPr txBox="1"/>
          <p:nvPr/>
        </p:nvSpPr>
        <p:spPr>
          <a:xfrm>
            <a:off x="1045200" y="1050225"/>
            <a:ext cx="7053600" cy="3879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lt1"/>
                </a:solidFill>
                <a:latin typeface="DM Sans"/>
                <a:ea typeface="DM Sans"/>
                <a:cs typeface="DM Sans"/>
                <a:sym typeface="DM Sans"/>
              </a:rPr>
              <a:t>The key parameter in a widget's constructor is used to uniquely identify that widget. It is an optional parameter, and its purpose is to help Flutter efficiently update the user interface when changes occur.</a:t>
            </a:r>
            <a:endParaRPr sz="1200">
              <a:solidFill>
                <a:schemeClr val="lt1"/>
              </a:solidFill>
              <a:latin typeface="DM Sans"/>
              <a:ea typeface="DM Sans"/>
              <a:cs typeface="DM Sans"/>
              <a:sym typeface="DM Sans"/>
            </a:endParaRPr>
          </a:p>
          <a:p>
            <a:pPr marL="0" lvl="0" indent="0" algn="l" rtl="0">
              <a:spcBef>
                <a:spcPts val="0"/>
              </a:spcBef>
              <a:spcAft>
                <a:spcPts val="0"/>
              </a:spcAft>
              <a:buClr>
                <a:schemeClr val="dk1"/>
              </a:buClr>
              <a:buSzPts val="1100"/>
              <a:buFont typeface="Arial"/>
              <a:buNone/>
            </a:pPr>
            <a:endParaRPr sz="1200">
              <a:solidFill>
                <a:schemeClr val="lt1"/>
              </a:solidFill>
              <a:latin typeface="DM Sans"/>
              <a:ea typeface="DM Sans"/>
              <a:cs typeface="DM Sans"/>
              <a:sym typeface="DM Sans"/>
            </a:endParaRPr>
          </a:p>
          <a:p>
            <a:pPr marL="0" lvl="0" indent="0" algn="l" rtl="0">
              <a:spcBef>
                <a:spcPts val="0"/>
              </a:spcBef>
              <a:spcAft>
                <a:spcPts val="0"/>
              </a:spcAft>
              <a:buClr>
                <a:schemeClr val="dk1"/>
              </a:buClr>
              <a:buSzPts val="1100"/>
              <a:buFont typeface="Arial"/>
              <a:buNone/>
            </a:pPr>
            <a:r>
              <a:rPr lang="en" sz="1200">
                <a:solidFill>
                  <a:schemeClr val="lt1"/>
                </a:solidFill>
                <a:latin typeface="DM Sans"/>
                <a:ea typeface="DM Sans"/>
                <a:cs typeface="DM Sans"/>
                <a:sym typeface="DM Sans"/>
              </a:rPr>
              <a:t>By providing a key to a widget, you are telling Flutter to track that specific instance of the widget separately from other instances of the same widget. This can be useful in various scenarios, such as:</a:t>
            </a:r>
            <a:endParaRPr sz="1200">
              <a:solidFill>
                <a:schemeClr val="lt1"/>
              </a:solidFill>
              <a:latin typeface="DM Sans"/>
              <a:ea typeface="DM Sans"/>
              <a:cs typeface="DM Sans"/>
              <a:sym typeface="DM Sans"/>
            </a:endParaRPr>
          </a:p>
          <a:p>
            <a:pPr marL="0" lvl="0" indent="0" algn="l" rtl="0">
              <a:spcBef>
                <a:spcPts val="0"/>
              </a:spcBef>
              <a:spcAft>
                <a:spcPts val="0"/>
              </a:spcAft>
              <a:buClr>
                <a:schemeClr val="dk1"/>
              </a:buClr>
              <a:buSzPts val="1100"/>
              <a:buFont typeface="Arial"/>
              <a:buNone/>
            </a:pPr>
            <a:endParaRPr sz="1200">
              <a:solidFill>
                <a:schemeClr val="lt1"/>
              </a:solidFill>
              <a:latin typeface="DM Sans"/>
              <a:ea typeface="DM Sans"/>
              <a:cs typeface="DM Sans"/>
              <a:sym typeface="DM Sans"/>
            </a:endParaRPr>
          </a:p>
          <a:p>
            <a:pPr marL="457200" lvl="0" indent="-304800" algn="l" rtl="0">
              <a:spcBef>
                <a:spcPts val="0"/>
              </a:spcBef>
              <a:spcAft>
                <a:spcPts val="0"/>
              </a:spcAft>
              <a:buClr>
                <a:schemeClr val="lt1"/>
              </a:buClr>
              <a:buSzPts val="1200"/>
              <a:buFont typeface="DM Sans"/>
              <a:buChar char="●"/>
            </a:pPr>
            <a:r>
              <a:rPr lang="en" sz="1200">
                <a:solidFill>
                  <a:schemeClr val="lt1"/>
                </a:solidFill>
                <a:latin typeface="DM Sans"/>
                <a:ea typeface="DM Sans"/>
                <a:cs typeface="DM Sans"/>
                <a:sym typeface="DM Sans"/>
              </a:rPr>
              <a:t>Efficient widget updates: When a widget's key remains the same across different builds, Flutter knows that the widget has not changed, and it can avoid rebuilding the entire subtree rooted at that widget. This helps in improving performance by minimizing unnecessary widget reconstructions.</a:t>
            </a:r>
            <a:endParaRPr sz="1200">
              <a:solidFill>
                <a:schemeClr val="lt1"/>
              </a:solidFill>
              <a:latin typeface="DM Sans"/>
              <a:ea typeface="DM Sans"/>
              <a:cs typeface="DM Sans"/>
              <a:sym typeface="DM Sans"/>
            </a:endParaRPr>
          </a:p>
          <a:p>
            <a:pPr marL="0" lvl="0" indent="0" algn="l" rtl="0">
              <a:spcBef>
                <a:spcPts val="0"/>
              </a:spcBef>
              <a:spcAft>
                <a:spcPts val="0"/>
              </a:spcAft>
              <a:buClr>
                <a:schemeClr val="dk1"/>
              </a:buClr>
              <a:buSzPts val="1100"/>
              <a:buFont typeface="Arial"/>
              <a:buNone/>
            </a:pPr>
            <a:endParaRPr sz="1200">
              <a:solidFill>
                <a:schemeClr val="lt1"/>
              </a:solidFill>
              <a:latin typeface="DM Sans"/>
              <a:ea typeface="DM Sans"/>
              <a:cs typeface="DM Sans"/>
              <a:sym typeface="DM Sans"/>
            </a:endParaRPr>
          </a:p>
          <a:p>
            <a:pPr marL="457200" lvl="0" indent="-304800" algn="l" rtl="0">
              <a:spcBef>
                <a:spcPts val="0"/>
              </a:spcBef>
              <a:spcAft>
                <a:spcPts val="0"/>
              </a:spcAft>
              <a:buClr>
                <a:schemeClr val="lt1"/>
              </a:buClr>
              <a:buSzPts val="1200"/>
              <a:buFont typeface="DM Sans"/>
              <a:buChar char="●"/>
            </a:pPr>
            <a:r>
              <a:rPr lang="en" sz="1200">
                <a:solidFill>
                  <a:schemeClr val="lt1"/>
                </a:solidFill>
                <a:latin typeface="DM Sans"/>
                <a:ea typeface="DM Sans"/>
                <a:cs typeface="DM Sans"/>
                <a:sym typeface="DM Sans"/>
              </a:rPr>
              <a:t>Widget identification: In some cases, you may need to refer to a specific widget instance programmatically. By assigning a unique key to a widget, you can use that key to find, access, or manipulate the widget later.</a:t>
            </a:r>
            <a:endParaRPr sz="1200">
              <a:solidFill>
                <a:schemeClr val="lt1"/>
              </a:solidFill>
              <a:latin typeface="DM Sans"/>
              <a:ea typeface="DM Sans"/>
              <a:cs typeface="DM Sans"/>
              <a:sym typeface="DM Sans"/>
            </a:endParaRPr>
          </a:p>
          <a:p>
            <a:pPr marL="0" lvl="0" indent="0" algn="l" rtl="0">
              <a:spcBef>
                <a:spcPts val="0"/>
              </a:spcBef>
              <a:spcAft>
                <a:spcPts val="0"/>
              </a:spcAft>
              <a:buClr>
                <a:schemeClr val="dk1"/>
              </a:buClr>
              <a:buSzPts val="1100"/>
              <a:buFont typeface="Arial"/>
              <a:buNone/>
            </a:pPr>
            <a:endParaRPr sz="1200">
              <a:solidFill>
                <a:schemeClr val="lt1"/>
              </a:solidFill>
              <a:latin typeface="DM Sans"/>
              <a:ea typeface="DM Sans"/>
              <a:cs typeface="DM Sans"/>
              <a:sym typeface="DM Sans"/>
            </a:endParaRPr>
          </a:p>
          <a:p>
            <a:pPr marL="457200" lvl="0" indent="-304800" algn="l" rtl="0">
              <a:spcBef>
                <a:spcPts val="0"/>
              </a:spcBef>
              <a:spcAft>
                <a:spcPts val="0"/>
              </a:spcAft>
              <a:buClr>
                <a:schemeClr val="lt1"/>
              </a:buClr>
              <a:buSzPts val="1200"/>
              <a:buFont typeface="DM Sans"/>
              <a:buChar char="●"/>
            </a:pPr>
            <a:r>
              <a:rPr lang="en" sz="1200">
                <a:solidFill>
                  <a:schemeClr val="lt1"/>
                </a:solidFill>
                <a:latin typeface="DM Sans"/>
                <a:ea typeface="DM Sans"/>
                <a:cs typeface="DM Sans"/>
                <a:sym typeface="DM Sans"/>
              </a:rPr>
              <a:t>State preservation: When widgets are rebuilt, their state is often lost. However, by providing a key, you can help Flutter associate the old and new instances of a widget, allowing it to preserve the state across rebuilds.</a:t>
            </a:r>
            <a:endParaRPr sz="1200">
              <a:solidFill>
                <a:schemeClr val="lt1"/>
              </a:solidFill>
              <a:latin typeface="DM Sans"/>
              <a:ea typeface="DM Sans"/>
              <a:cs typeface="DM Sans"/>
              <a:sym typeface="DM Sans"/>
            </a:endParaRPr>
          </a:p>
        </p:txBody>
      </p:sp>
      <p:sp>
        <p:nvSpPr>
          <p:cNvPr id="2176" name="Google Shape;2176;p144"/>
          <p:cNvSpPr txBox="1"/>
          <p:nvPr/>
        </p:nvSpPr>
        <p:spPr>
          <a:xfrm>
            <a:off x="1695200" y="77950"/>
            <a:ext cx="5937300" cy="930900"/>
          </a:xfrm>
          <a:prstGeom prst="rect">
            <a:avLst/>
          </a:prstGeom>
          <a:noFill/>
          <a:ln>
            <a:noFill/>
          </a:ln>
          <a:effectLst>
            <a:outerShdw blurRad="57150" dist="19050" dir="3780000" algn="bl" rotWithShape="0">
              <a:srgbClr val="000000">
                <a:alpha val="58999"/>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4100">
                <a:solidFill>
                  <a:srgbClr val="333333"/>
                </a:solidFill>
                <a:highlight>
                  <a:srgbClr val="FDB327"/>
                </a:highlight>
                <a:latin typeface="Poppins ExtraBold"/>
                <a:ea typeface="Poppins ExtraBold"/>
                <a:cs typeface="Poppins ExtraBold"/>
                <a:sym typeface="Poppins ExtraBold"/>
              </a:rPr>
              <a:t>Keys in Flutter</a:t>
            </a:r>
            <a:endParaRPr sz="4100">
              <a:solidFill>
                <a:srgbClr val="333333"/>
              </a:solidFill>
              <a:highlight>
                <a:srgbClr val="FDB327"/>
              </a:highlight>
              <a:latin typeface="Poppins ExtraBold"/>
              <a:ea typeface="Poppins ExtraBold"/>
              <a:cs typeface="Poppins ExtraBold"/>
              <a:sym typeface="Poppins Extra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0"/>
        <p:cNvGrpSpPr/>
        <p:nvPr/>
      </p:nvGrpSpPr>
      <p:grpSpPr>
        <a:xfrm>
          <a:off x="0" y="0"/>
          <a:ext cx="0" cy="0"/>
          <a:chOff x="0" y="0"/>
          <a:chExt cx="0" cy="0"/>
        </a:xfrm>
      </p:grpSpPr>
      <p:sp>
        <p:nvSpPr>
          <p:cNvPr id="2181" name="Google Shape;2181;p145"/>
          <p:cNvSpPr txBox="1">
            <a:spLocks noGrp="1"/>
          </p:cNvSpPr>
          <p:nvPr>
            <p:ph type="title"/>
          </p:nvPr>
        </p:nvSpPr>
        <p:spPr>
          <a:xfrm>
            <a:off x="1325325" y="1946525"/>
            <a:ext cx="1883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highlight>
                  <a:schemeClr val="accent3"/>
                </a:highlight>
              </a:rPr>
              <a:t>AppBar</a:t>
            </a:r>
            <a:endParaRPr>
              <a:highlight>
                <a:schemeClr val="accent3"/>
              </a:highlight>
            </a:endParaRPr>
          </a:p>
        </p:txBody>
      </p:sp>
      <p:sp>
        <p:nvSpPr>
          <p:cNvPr id="2182" name="Google Shape;2182;p145"/>
          <p:cNvSpPr txBox="1">
            <a:spLocks noGrp="1"/>
          </p:cNvSpPr>
          <p:nvPr>
            <p:ph type="subTitle" idx="1"/>
          </p:nvPr>
        </p:nvSpPr>
        <p:spPr>
          <a:xfrm>
            <a:off x="1325325" y="2437989"/>
            <a:ext cx="1883100" cy="12621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used to define the top app bar of the screen. It accepts an AppBar widget as its value.</a:t>
            </a:r>
            <a:endParaRPr/>
          </a:p>
        </p:txBody>
      </p:sp>
      <p:sp>
        <p:nvSpPr>
          <p:cNvPr id="2183" name="Google Shape;2183;p145"/>
          <p:cNvSpPr txBox="1">
            <a:spLocks noGrp="1"/>
          </p:cNvSpPr>
          <p:nvPr>
            <p:ph type="title" idx="2"/>
          </p:nvPr>
        </p:nvSpPr>
        <p:spPr>
          <a:xfrm>
            <a:off x="3630450" y="1946525"/>
            <a:ext cx="1883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Drawer</a:t>
            </a:r>
            <a:endParaRPr/>
          </a:p>
        </p:txBody>
      </p:sp>
      <p:sp>
        <p:nvSpPr>
          <p:cNvPr id="2184" name="Google Shape;2184;p145"/>
          <p:cNvSpPr txBox="1">
            <a:spLocks noGrp="1"/>
          </p:cNvSpPr>
          <p:nvPr>
            <p:ph type="subTitle" idx="3"/>
          </p:nvPr>
        </p:nvSpPr>
        <p:spPr>
          <a:xfrm>
            <a:off x="3630450" y="2437989"/>
            <a:ext cx="1883100" cy="10467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used to define a side drawer or navigation drawer in the app.</a:t>
            </a:r>
            <a:endParaRPr/>
          </a:p>
        </p:txBody>
      </p:sp>
      <p:sp>
        <p:nvSpPr>
          <p:cNvPr id="2185" name="Google Shape;2185;p145"/>
          <p:cNvSpPr txBox="1">
            <a:spLocks noGrp="1"/>
          </p:cNvSpPr>
          <p:nvPr>
            <p:ph type="title" idx="4"/>
          </p:nvPr>
        </p:nvSpPr>
        <p:spPr>
          <a:xfrm>
            <a:off x="5935575" y="1946525"/>
            <a:ext cx="1883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highlight>
                  <a:schemeClr val="accent2"/>
                </a:highlight>
              </a:rPr>
              <a:t>Body</a:t>
            </a:r>
            <a:endParaRPr>
              <a:highlight>
                <a:schemeClr val="accent2"/>
              </a:highlight>
            </a:endParaRPr>
          </a:p>
        </p:txBody>
      </p:sp>
      <p:sp>
        <p:nvSpPr>
          <p:cNvPr id="2186" name="Google Shape;2186;p145"/>
          <p:cNvSpPr txBox="1">
            <a:spLocks noGrp="1"/>
          </p:cNvSpPr>
          <p:nvPr>
            <p:ph type="subTitle" idx="5"/>
          </p:nvPr>
        </p:nvSpPr>
        <p:spPr>
          <a:xfrm>
            <a:off x="5935575" y="2437989"/>
            <a:ext cx="1883100" cy="8313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used to define the main content of the screen.</a:t>
            </a:r>
            <a:endParaRPr/>
          </a:p>
        </p:txBody>
      </p:sp>
      <p:sp>
        <p:nvSpPr>
          <p:cNvPr id="2187" name="Google Shape;2187;p145"/>
          <p:cNvSpPr txBox="1">
            <a:spLocks noGrp="1"/>
          </p:cNvSpPr>
          <p:nvPr>
            <p:ph type="title" idx="6"/>
          </p:nvPr>
        </p:nvSpPr>
        <p:spPr>
          <a:xfrm>
            <a:off x="720000" y="407159"/>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Main Scaffold Attributes</a:t>
            </a:r>
            <a:endParaRPr/>
          </a:p>
        </p:txBody>
      </p:sp>
    </p:spTree>
  </p:cSld>
  <p:clrMapOvr>
    <a:masterClrMapping/>
  </p:clrMapOvr>
</p:sld>
</file>

<file path=ppt/theme/theme1.xml><?xml version="1.0" encoding="utf-8"?>
<a:theme xmlns:a="http://schemas.openxmlformats.org/drawingml/2006/main" name="Peexel Phone Pitch Deck by Slidesgo">
  <a:themeElements>
    <a:clrScheme name="Simple Light">
      <a:dk1>
        <a:srgbClr val="000000"/>
      </a:dk1>
      <a:lt1>
        <a:srgbClr val="FFFFFF"/>
      </a:lt1>
      <a:dk2>
        <a:srgbClr val="333333"/>
      </a:dk2>
      <a:lt2>
        <a:srgbClr val="0082F4"/>
      </a:lt2>
      <a:accent1>
        <a:srgbClr val="FDB327"/>
      </a:accent1>
      <a:accent2>
        <a:srgbClr val="FE4031"/>
      </a:accent2>
      <a:accent3>
        <a:srgbClr val="1DAC5C"/>
      </a:accent3>
      <a:accent4>
        <a:srgbClr val="FFB4A6"/>
      </a:accent4>
      <a:accent5>
        <a:srgbClr val="FFFFFF"/>
      </a:accent5>
      <a:accent6>
        <a:srgbClr val="FFFFFF"/>
      </a:accent6>
      <a:hlink>
        <a:srgbClr val="FDB3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eexel Phone Pitch Deck by Slidesgo">
  <a:themeElements>
    <a:clrScheme name="Simple Light">
      <a:dk1>
        <a:srgbClr val="000000"/>
      </a:dk1>
      <a:lt1>
        <a:srgbClr val="FFFFFF"/>
      </a:lt1>
      <a:dk2>
        <a:srgbClr val="333333"/>
      </a:dk2>
      <a:lt2>
        <a:srgbClr val="0082F4"/>
      </a:lt2>
      <a:accent1>
        <a:srgbClr val="FDB327"/>
      </a:accent1>
      <a:accent2>
        <a:srgbClr val="FE4031"/>
      </a:accent2>
      <a:accent3>
        <a:srgbClr val="1DAC5C"/>
      </a:accent3>
      <a:accent4>
        <a:srgbClr val="FFB4A6"/>
      </a:accent4>
      <a:accent5>
        <a:srgbClr val="FFFFFF"/>
      </a:accent5>
      <a:accent6>
        <a:srgbClr val="FFFFFF"/>
      </a:accent6>
      <a:hlink>
        <a:srgbClr val="FDB3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eexel Phone Pitch Deck by Slidesgo">
  <a:themeElements>
    <a:clrScheme name="Simple Light">
      <a:dk1>
        <a:srgbClr val="000000"/>
      </a:dk1>
      <a:lt1>
        <a:srgbClr val="FFFFFF"/>
      </a:lt1>
      <a:dk2>
        <a:srgbClr val="333333"/>
      </a:dk2>
      <a:lt2>
        <a:srgbClr val="0082F4"/>
      </a:lt2>
      <a:accent1>
        <a:srgbClr val="FDB327"/>
      </a:accent1>
      <a:accent2>
        <a:srgbClr val="FE4031"/>
      </a:accent2>
      <a:accent3>
        <a:srgbClr val="1DAC5C"/>
      </a:accent3>
      <a:accent4>
        <a:srgbClr val="FFB4A6"/>
      </a:accent4>
      <a:accent5>
        <a:srgbClr val="FFFFFF"/>
      </a:accent5>
      <a:accent6>
        <a:srgbClr val="FFFFFF"/>
      </a:accent6>
      <a:hlink>
        <a:srgbClr val="FDB3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Peexel Phone Pitch Deck by Slidesgo">
  <a:themeElements>
    <a:clrScheme name="Simple Light">
      <a:dk1>
        <a:srgbClr val="000000"/>
      </a:dk1>
      <a:lt1>
        <a:srgbClr val="FFFFFF"/>
      </a:lt1>
      <a:dk2>
        <a:srgbClr val="333333"/>
      </a:dk2>
      <a:lt2>
        <a:srgbClr val="0082F4"/>
      </a:lt2>
      <a:accent1>
        <a:srgbClr val="FDB327"/>
      </a:accent1>
      <a:accent2>
        <a:srgbClr val="FE4031"/>
      </a:accent2>
      <a:accent3>
        <a:srgbClr val="1DAC5C"/>
      </a:accent3>
      <a:accent4>
        <a:srgbClr val="FFB4A6"/>
      </a:accent4>
      <a:accent5>
        <a:srgbClr val="FFFFFF"/>
      </a:accent5>
      <a:accent6>
        <a:srgbClr val="FFFFFF"/>
      </a:accent6>
      <a:hlink>
        <a:srgbClr val="FDB3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1998</Words>
  <Application>Microsoft Office PowerPoint</Application>
  <PresentationFormat>On-screen Show (16:9)</PresentationFormat>
  <Paragraphs>211</Paragraphs>
  <Slides>29</Slides>
  <Notes>29</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29</vt:i4>
      </vt:variant>
    </vt:vector>
  </HeadingPairs>
  <TitlesOfParts>
    <vt:vector size="40" baseType="lpstr">
      <vt:lpstr>Courier New</vt:lpstr>
      <vt:lpstr>DM Sans</vt:lpstr>
      <vt:lpstr>Poppins</vt:lpstr>
      <vt:lpstr>Arial</vt:lpstr>
      <vt:lpstr>Bebas Neue</vt:lpstr>
      <vt:lpstr>Poppins ExtraBold</vt:lpstr>
      <vt:lpstr>Raleway</vt:lpstr>
      <vt:lpstr>Peexel Phone Pitch Deck by Slidesgo</vt:lpstr>
      <vt:lpstr>Peexel Phone Pitch Deck by Slidesgo</vt:lpstr>
      <vt:lpstr>Peexel Phone Pitch Deck by Slidesgo</vt:lpstr>
      <vt:lpstr>Peexel Phone Pitch Deck by Slidesgo</vt:lpstr>
      <vt:lpstr>Flutter Introduction</vt:lpstr>
      <vt:lpstr>Agenda</vt:lpstr>
      <vt:lpstr>Flutter Team Lead</vt:lpstr>
      <vt:lpstr>Aya Sherif</vt:lpstr>
      <vt:lpstr>Starting our First App</vt:lpstr>
      <vt:lpstr>PowerPoint Presentation</vt:lpstr>
      <vt:lpstr>PowerPoint Presentation</vt:lpstr>
      <vt:lpstr>PowerPoint Presentation</vt:lpstr>
      <vt:lpstr>AppBar</vt:lpstr>
      <vt:lpstr>Text  </vt:lpstr>
      <vt:lpstr>PowerPoint Presentation</vt:lpstr>
      <vt:lpstr>PowerPoint Presentation</vt:lpstr>
      <vt:lpstr>Icon </vt:lpstr>
      <vt:lpstr>PowerPoint Presentation</vt:lpstr>
      <vt:lpstr>Activity</vt:lpstr>
      <vt:lpstr>Layout widgets</vt:lpstr>
      <vt:lpstr>Center Widget</vt:lpstr>
      <vt:lpstr>Vertical &amp; Horizontal layout</vt:lpstr>
      <vt:lpstr>PowerPoint Presentation</vt:lpstr>
      <vt:lpstr>Stack</vt:lpstr>
      <vt:lpstr>PowerPoint Presentation</vt:lpstr>
      <vt:lpstr>Images</vt:lpstr>
      <vt:lpstr>Image</vt:lpstr>
      <vt:lpstr>Image</vt:lpstr>
      <vt:lpstr>Container</vt:lpstr>
      <vt:lpstr>CircleAvatar</vt:lpstr>
      <vt:lpstr>FadeInImage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محمد السيد محمد محمد مصطفى البيومى</cp:lastModifiedBy>
  <cp:revision>1</cp:revision>
  <dcterms:modified xsi:type="dcterms:W3CDTF">2025-01-26T16:49:04Z</dcterms:modified>
</cp:coreProperties>
</file>